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showSpecialPlsOnTitleSld="0">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4B8B5194-7F6E-4485-9364-ECE1BD02098E}">
  <a:tblStyle styleId="{4B8B5194-7F6E-4485-9364-ECE1BD02098E}"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878EFE89-990E-40BF-9FD5-75191A367971}"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F2B2B74-BDF8-499C-878F-41E8EAFF2DEC}" styleName="Table_2">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8788"/>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Shape 4"/>
          <p:cNvSpPr txBox="1"/>
          <p:nvPr>
            <p:ph idx="10" type="dt"/>
          </p:nvPr>
        </p:nvSpPr>
        <p:spPr>
          <a:xfrm>
            <a:off x="3884613" y="0"/>
            <a:ext cx="2971800" cy="458788"/>
          </a:xfrm>
          <a:prstGeom prst="rect">
            <a:avLst/>
          </a:prstGeom>
          <a:noFill/>
          <a:ln>
            <a:noFill/>
          </a:ln>
        </p:spPr>
        <p:txBody>
          <a:bodyPr anchorCtr="0" anchor="t"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Shape 5"/>
          <p:cNvSpPr/>
          <p:nvPr>
            <p:ph idx="3"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Shape 6"/>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Shape 7"/>
          <p:cNvSpPr txBox="1"/>
          <p:nvPr>
            <p:ph idx="11" type="ftr"/>
          </p:nvPr>
        </p:nvSpPr>
        <p:spPr>
          <a:xfrm>
            <a:off x="0" y="8685213"/>
            <a:ext cx="2971800" cy="458787"/>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Shape 8"/>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Shape 223"/>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1" lang="en-US" sz="1200" u="none" cap="none" strike="noStrike">
                <a:solidFill>
                  <a:schemeClr val="dk1"/>
                </a:solidFill>
                <a:latin typeface="Arial"/>
                <a:ea typeface="Arial"/>
                <a:cs typeface="Arial"/>
                <a:sym typeface="Arial"/>
              </a:rPr>
              <a:t>NOTE:</a:t>
            </a:r>
            <a:endParaRPr/>
          </a:p>
          <a:p>
            <a:pPr indent="0" lvl="0" marL="0" marR="0" rtl="0" algn="l">
              <a:spcBef>
                <a:spcPts val="0"/>
              </a:spcBef>
              <a:spcAft>
                <a:spcPts val="0"/>
              </a:spcAft>
              <a:buNone/>
            </a:pPr>
            <a:r>
              <a:rPr b="0" i="1" lang="en-US" sz="1200" u="none" cap="none" strike="noStrike">
                <a:solidFill>
                  <a:schemeClr val="dk1"/>
                </a:solidFill>
                <a:latin typeface="Arial"/>
                <a:ea typeface="Arial"/>
                <a:cs typeface="Arial"/>
                <a:sym typeface="Arial"/>
              </a:rPr>
              <a:t>To change the  image on this slide, select the picture and delete it. Then click the Pictures icon in the placeholder to insert your own image.</a:t>
            </a:r>
            <a:endParaRPr/>
          </a:p>
        </p:txBody>
      </p:sp>
      <p:sp>
        <p:nvSpPr>
          <p:cNvPr id="224" name="Shape 224"/>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1200">
                <a:solidFill>
                  <a:schemeClr val="dk1"/>
                </a:solidFill>
                <a:latin typeface="Arial"/>
                <a:ea typeface="Arial"/>
                <a:cs typeface="Arial"/>
                <a:sym typeface="Arial"/>
              </a:rPr>
              <a:t>‹#›</a:t>
            </a:fld>
            <a:endParaRPr sz="1200">
              <a:solidFill>
                <a:schemeClr val="dk1"/>
              </a:solidFill>
              <a:latin typeface="Arial"/>
              <a:ea typeface="Arial"/>
              <a:cs typeface="Arial"/>
              <a:sym typeface="Arial"/>
            </a:endParaRPr>
          </a:p>
        </p:txBody>
      </p:sp>
      <p:sp>
        <p:nvSpPr>
          <p:cNvPr id="225" name="Shape 225"/>
          <p:cNvSpPr txBox="1"/>
          <p:nvPr>
            <p:ph idx="3" type="hdr"/>
          </p:nvPr>
        </p:nvSpPr>
        <p:spPr>
          <a:xfrm>
            <a:off x="0" y="0"/>
            <a:ext cx="2971800" cy="4587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V.E.S. Institute Of Technology</a:t>
            </a:r>
            <a:endParaRPr sz="1200">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Shape 30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5" name="Shape 305"/>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200" u="none" cap="none" strike="noStrike">
              <a:solidFill>
                <a:schemeClr val="dk1"/>
              </a:solidFill>
              <a:latin typeface="Arial"/>
              <a:ea typeface="Arial"/>
              <a:cs typeface="Arial"/>
              <a:sym typeface="Arial"/>
            </a:endParaRPr>
          </a:p>
        </p:txBody>
      </p:sp>
      <p:sp>
        <p:nvSpPr>
          <p:cNvPr id="306" name="Shape 306"/>
          <p:cNvSpPr txBox="1"/>
          <p:nvPr>
            <p:ph idx="12" type="sldNum"/>
          </p:nvPr>
        </p:nvSpPr>
        <p:spPr>
          <a:xfrm>
            <a:off x="3884612"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Shape 312"/>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3" name="Shape 313"/>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200" u="none" cap="none" strike="noStrike">
              <a:solidFill>
                <a:schemeClr val="dk1"/>
              </a:solidFill>
              <a:latin typeface="Arial"/>
              <a:ea typeface="Arial"/>
              <a:cs typeface="Arial"/>
              <a:sym typeface="Arial"/>
            </a:endParaRPr>
          </a:p>
        </p:txBody>
      </p:sp>
      <p:sp>
        <p:nvSpPr>
          <p:cNvPr id="314" name="Shape 314"/>
          <p:cNvSpPr txBox="1"/>
          <p:nvPr>
            <p:ph idx="12" type="sldNum"/>
          </p:nvPr>
        </p:nvSpPr>
        <p:spPr>
          <a:xfrm>
            <a:off x="3884612"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Shape 320"/>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1" name="Shape 321"/>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200" u="none" cap="none" strike="noStrike">
              <a:solidFill>
                <a:schemeClr val="dk1"/>
              </a:solidFill>
              <a:latin typeface="Arial"/>
              <a:ea typeface="Arial"/>
              <a:cs typeface="Arial"/>
              <a:sym typeface="Arial"/>
            </a:endParaRPr>
          </a:p>
        </p:txBody>
      </p:sp>
      <p:sp>
        <p:nvSpPr>
          <p:cNvPr id="322" name="Shape 322"/>
          <p:cNvSpPr txBox="1"/>
          <p:nvPr>
            <p:ph idx="12" type="sldNum"/>
          </p:nvPr>
        </p:nvSpPr>
        <p:spPr>
          <a:xfrm>
            <a:off x="3884612"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Shape 328"/>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29" name="Shape 32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Shape 337"/>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38" name="Shape 33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Shape 345"/>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46" name="Shape 346"/>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Shape 35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355" name="Shape 355"/>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56" name="Shape 356"/>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Shape 36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364" name="Shape 36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65" name="Shape 365"/>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Shape 372"/>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373" name="Shape 37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Shape 381"/>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382" name="Shape 382"/>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Shape 236"/>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237" name="Shape 23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Shape 391"/>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392" name="Shape 392"/>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Shape 399"/>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400" name="Shape 400"/>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Shape 408"/>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409" name="Shape 40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5" name="Shape 415"/>
        <p:cNvGrpSpPr/>
        <p:nvPr/>
      </p:nvGrpSpPr>
      <p:grpSpPr>
        <a:xfrm>
          <a:off x="0" y="0"/>
          <a:ext cx="0" cy="0"/>
          <a:chOff x="0" y="0"/>
          <a:chExt cx="0" cy="0"/>
        </a:xfrm>
      </p:grpSpPr>
      <p:sp>
        <p:nvSpPr>
          <p:cNvPr id="416" name="Shape 416"/>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417" name="Shape 41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4" name="Shape 424"/>
        <p:cNvGrpSpPr/>
        <p:nvPr/>
      </p:nvGrpSpPr>
      <p:grpSpPr>
        <a:xfrm>
          <a:off x="0" y="0"/>
          <a:ext cx="0" cy="0"/>
          <a:chOff x="0" y="0"/>
          <a:chExt cx="0" cy="0"/>
        </a:xfrm>
      </p:grpSpPr>
      <p:sp>
        <p:nvSpPr>
          <p:cNvPr id="425" name="Shape 42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426" name="Shape 426"/>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427" name="Shape 427"/>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2" name="Shape 432"/>
        <p:cNvGrpSpPr/>
        <p:nvPr/>
      </p:nvGrpSpPr>
      <p:grpSpPr>
        <a:xfrm>
          <a:off x="0" y="0"/>
          <a:ext cx="0" cy="0"/>
          <a:chOff x="0" y="0"/>
          <a:chExt cx="0" cy="0"/>
        </a:xfrm>
      </p:grpSpPr>
      <p:sp>
        <p:nvSpPr>
          <p:cNvPr id="433" name="Shape 43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434" name="Shape 43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435" name="Shape 435"/>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Shape 44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442" name="Shape 442"/>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443" name="Shape 443"/>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8" name="Shape 448"/>
        <p:cNvGrpSpPr/>
        <p:nvPr/>
      </p:nvGrpSpPr>
      <p:grpSpPr>
        <a:xfrm>
          <a:off x="0" y="0"/>
          <a:ext cx="0" cy="0"/>
          <a:chOff x="0" y="0"/>
          <a:chExt cx="0" cy="0"/>
        </a:xfrm>
      </p:grpSpPr>
      <p:sp>
        <p:nvSpPr>
          <p:cNvPr id="449" name="Shape 44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450" name="Shape 450"/>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451" name="Shape 451"/>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6" name="Shape 456"/>
        <p:cNvGrpSpPr/>
        <p:nvPr/>
      </p:nvGrpSpPr>
      <p:grpSpPr>
        <a:xfrm>
          <a:off x="0" y="0"/>
          <a:ext cx="0" cy="0"/>
          <a:chOff x="0" y="0"/>
          <a:chExt cx="0" cy="0"/>
        </a:xfrm>
      </p:grpSpPr>
      <p:sp>
        <p:nvSpPr>
          <p:cNvPr id="457" name="Shape 457"/>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458" name="Shape 45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5" name="Shape 465"/>
        <p:cNvGrpSpPr/>
        <p:nvPr/>
      </p:nvGrpSpPr>
      <p:grpSpPr>
        <a:xfrm>
          <a:off x="0" y="0"/>
          <a:ext cx="0" cy="0"/>
          <a:chOff x="0" y="0"/>
          <a:chExt cx="0" cy="0"/>
        </a:xfrm>
      </p:grpSpPr>
      <p:sp>
        <p:nvSpPr>
          <p:cNvPr id="466" name="Shape 466"/>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467" name="Shape 467"/>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468" name="Shape 468"/>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Shape 245"/>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246" name="Shape 246"/>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4" name="Shape 474"/>
        <p:cNvGrpSpPr/>
        <p:nvPr/>
      </p:nvGrpSpPr>
      <p:grpSpPr>
        <a:xfrm>
          <a:off x="0" y="0"/>
          <a:ext cx="0" cy="0"/>
          <a:chOff x="0" y="0"/>
          <a:chExt cx="0" cy="0"/>
        </a:xfrm>
      </p:grpSpPr>
      <p:sp>
        <p:nvSpPr>
          <p:cNvPr id="475" name="Shape 47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476" name="Shape 476"/>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477" name="Shape 477"/>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3" name="Shape 483"/>
        <p:cNvGrpSpPr/>
        <p:nvPr/>
      </p:nvGrpSpPr>
      <p:grpSpPr>
        <a:xfrm>
          <a:off x="0" y="0"/>
          <a:ext cx="0" cy="0"/>
          <a:chOff x="0" y="0"/>
          <a:chExt cx="0" cy="0"/>
        </a:xfrm>
      </p:grpSpPr>
      <p:sp>
        <p:nvSpPr>
          <p:cNvPr id="484" name="Shape 48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485" name="Shape 48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2" name="Shape 492"/>
        <p:cNvGrpSpPr/>
        <p:nvPr/>
      </p:nvGrpSpPr>
      <p:grpSpPr>
        <a:xfrm>
          <a:off x="0" y="0"/>
          <a:ext cx="0" cy="0"/>
          <a:chOff x="0" y="0"/>
          <a:chExt cx="0" cy="0"/>
        </a:xfrm>
      </p:grpSpPr>
      <p:sp>
        <p:nvSpPr>
          <p:cNvPr id="493" name="Shape 49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494" name="Shape 49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495" name="Shape 495"/>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0" name="Shape 500"/>
        <p:cNvGrpSpPr/>
        <p:nvPr/>
      </p:nvGrpSpPr>
      <p:grpSpPr>
        <a:xfrm>
          <a:off x="0" y="0"/>
          <a:ext cx="0" cy="0"/>
          <a:chOff x="0" y="0"/>
          <a:chExt cx="0" cy="0"/>
        </a:xfrm>
      </p:grpSpPr>
      <p:sp>
        <p:nvSpPr>
          <p:cNvPr id="501" name="Shape 50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502" name="Shape 502"/>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503" name="Shape 503"/>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8" name="Shape 508"/>
        <p:cNvGrpSpPr/>
        <p:nvPr/>
      </p:nvGrpSpPr>
      <p:grpSpPr>
        <a:xfrm>
          <a:off x="0" y="0"/>
          <a:ext cx="0" cy="0"/>
          <a:chOff x="0" y="0"/>
          <a:chExt cx="0" cy="0"/>
        </a:xfrm>
      </p:grpSpPr>
      <p:sp>
        <p:nvSpPr>
          <p:cNvPr id="509" name="Shape 509"/>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510" name="Shape 510"/>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7" name="Shape 517"/>
        <p:cNvGrpSpPr/>
        <p:nvPr/>
      </p:nvGrpSpPr>
      <p:grpSpPr>
        <a:xfrm>
          <a:off x="0" y="0"/>
          <a:ext cx="0" cy="0"/>
          <a:chOff x="0" y="0"/>
          <a:chExt cx="0" cy="0"/>
        </a:xfrm>
      </p:grpSpPr>
      <p:sp>
        <p:nvSpPr>
          <p:cNvPr id="518" name="Shape 518"/>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519" name="Shape 51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5" name="Shape 525"/>
        <p:cNvGrpSpPr/>
        <p:nvPr/>
      </p:nvGrpSpPr>
      <p:grpSpPr>
        <a:xfrm>
          <a:off x="0" y="0"/>
          <a:ext cx="0" cy="0"/>
          <a:chOff x="0" y="0"/>
          <a:chExt cx="0" cy="0"/>
        </a:xfrm>
      </p:grpSpPr>
      <p:sp>
        <p:nvSpPr>
          <p:cNvPr id="526" name="Shape 526"/>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527" name="Shape 527"/>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528" name="Shape 528"/>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4" name="Shape 534"/>
        <p:cNvGrpSpPr/>
        <p:nvPr/>
      </p:nvGrpSpPr>
      <p:grpSpPr>
        <a:xfrm>
          <a:off x="0" y="0"/>
          <a:ext cx="0" cy="0"/>
          <a:chOff x="0" y="0"/>
          <a:chExt cx="0" cy="0"/>
        </a:xfrm>
      </p:grpSpPr>
      <p:sp>
        <p:nvSpPr>
          <p:cNvPr id="535" name="Shape 53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536" name="Shape 536"/>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537" name="Shape 537"/>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3" name="Shape 543"/>
        <p:cNvGrpSpPr/>
        <p:nvPr/>
      </p:nvGrpSpPr>
      <p:grpSpPr>
        <a:xfrm>
          <a:off x="0" y="0"/>
          <a:ext cx="0" cy="0"/>
          <a:chOff x="0" y="0"/>
          <a:chExt cx="0" cy="0"/>
        </a:xfrm>
      </p:grpSpPr>
      <p:sp>
        <p:nvSpPr>
          <p:cNvPr id="544" name="Shape 54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545" name="Shape 54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2" name="Shape 552"/>
        <p:cNvGrpSpPr/>
        <p:nvPr/>
      </p:nvGrpSpPr>
      <p:grpSpPr>
        <a:xfrm>
          <a:off x="0" y="0"/>
          <a:ext cx="0" cy="0"/>
          <a:chOff x="0" y="0"/>
          <a:chExt cx="0" cy="0"/>
        </a:xfrm>
      </p:grpSpPr>
      <p:sp>
        <p:nvSpPr>
          <p:cNvPr id="553" name="Shape 553"/>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554" name="Shape 55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Shape 253"/>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254" name="Shape 25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3" name="Shape 563"/>
        <p:cNvGrpSpPr/>
        <p:nvPr/>
      </p:nvGrpSpPr>
      <p:grpSpPr>
        <a:xfrm>
          <a:off x="0" y="0"/>
          <a:ext cx="0" cy="0"/>
          <a:chOff x="0" y="0"/>
          <a:chExt cx="0" cy="0"/>
        </a:xfrm>
      </p:grpSpPr>
      <p:sp>
        <p:nvSpPr>
          <p:cNvPr id="564" name="Shape 56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565" name="Shape 56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4" name="Shape 574"/>
        <p:cNvGrpSpPr/>
        <p:nvPr/>
      </p:nvGrpSpPr>
      <p:grpSpPr>
        <a:xfrm>
          <a:off x="0" y="0"/>
          <a:ext cx="0" cy="0"/>
          <a:chOff x="0" y="0"/>
          <a:chExt cx="0" cy="0"/>
        </a:xfrm>
      </p:grpSpPr>
      <p:sp>
        <p:nvSpPr>
          <p:cNvPr id="575" name="Shape 575"/>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576" name="Shape 576"/>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5" name="Shape 585"/>
        <p:cNvGrpSpPr/>
        <p:nvPr/>
      </p:nvGrpSpPr>
      <p:grpSpPr>
        <a:xfrm>
          <a:off x="0" y="0"/>
          <a:ext cx="0" cy="0"/>
          <a:chOff x="0" y="0"/>
          <a:chExt cx="0" cy="0"/>
        </a:xfrm>
      </p:grpSpPr>
      <p:sp>
        <p:nvSpPr>
          <p:cNvPr id="586" name="Shape 586"/>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587" name="Shape 58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4" name="Shape 594"/>
        <p:cNvGrpSpPr/>
        <p:nvPr/>
      </p:nvGrpSpPr>
      <p:grpSpPr>
        <a:xfrm>
          <a:off x="0" y="0"/>
          <a:ext cx="0" cy="0"/>
          <a:chOff x="0" y="0"/>
          <a:chExt cx="0" cy="0"/>
        </a:xfrm>
      </p:grpSpPr>
      <p:sp>
        <p:nvSpPr>
          <p:cNvPr id="595" name="Shape 595"/>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596" name="Shape 596"/>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2" name="Shape 602"/>
        <p:cNvGrpSpPr/>
        <p:nvPr/>
      </p:nvGrpSpPr>
      <p:grpSpPr>
        <a:xfrm>
          <a:off x="0" y="0"/>
          <a:ext cx="0" cy="0"/>
          <a:chOff x="0" y="0"/>
          <a:chExt cx="0" cy="0"/>
        </a:xfrm>
      </p:grpSpPr>
      <p:sp>
        <p:nvSpPr>
          <p:cNvPr id="603" name="Shape 603"/>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604" name="Shape 60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1" name="Shape 611"/>
        <p:cNvGrpSpPr/>
        <p:nvPr/>
      </p:nvGrpSpPr>
      <p:grpSpPr>
        <a:xfrm>
          <a:off x="0" y="0"/>
          <a:ext cx="0" cy="0"/>
          <a:chOff x="0" y="0"/>
          <a:chExt cx="0" cy="0"/>
        </a:xfrm>
      </p:grpSpPr>
      <p:sp>
        <p:nvSpPr>
          <p:cNvPr id="612" name="Shape 612"/>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613" name="Shape 61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9" name="Shape 619"/>
        <p:cNvGrpSpPr/>
        <p:nvPr/>
      </p:nvGrpSpPr>
      <p:grpSpPr>
        <a:xfrm>
          <a:off x="0" y="0"/>
          <a:ext cx="0" cy="0"/>
          <a:chOff x="0" y="0"/>
          <a:chExt cx="0" cy="0"/>
        </a:xfrm>
      </p:grpSpPr>
      <p:sp>
        <p:nvSpPr>
          <p:cNvPr id="620" name="Shape 620"/>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621" name="Shape 62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8" name="Shape 628"/>
        <p:cNvGrpSpPr/>
        <p:nvPr/>
      </p:nvGrpSpPr>
      <p:grpSpPr>
        <a:xfrm>
          <a:off x="0" y="0"/>
          <a:ext cx="0" cy="0"/>
          <a:chOff x="0" y="0"/>
          <a:chExt cx="0" cy="0"/>
        </a:xfrm>
      </p:grpSpPr>
      <p:sp>
        <p:nvSpPr>
          <p:cNvPr id="629" name="Shape 629"/>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630" name="Shape 630"/>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6" name="Shape 636"/>
        <p:cNvGrpSpPr/>
        <p:nvPr/>
      </p:nvGrpSpPr>
      <p:grpSpPr>
        <a:xfrm>
          <a:off x="0" y="0"/>
          <a:ext cx="0" cy="0"/>
          <a:chOff x="0" y="0"/>
          <a:chExt cx="0" cy="0"/>
        </a:xfrm>
      </p:grpSpPr>
      <p:sp>
        <p:nvSpPr>
          <p:cNvPr id="637" name="Shape 637"/>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638" name="Shape 63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5" name="Shape 645"/>
        <p:cNvGrpSpPr/>
        <p:nvPr/>
      </p:nvGrpSpPr>
      <p:grpSpPr>
        <a:xfrm>
          <a:off x="0" y="0"/>
          <a:ext cx="0" cy="0"/>
          <a:chOff x="0" y="0"/>
          <a:chExt cx="0" cy="0"/>
        </a:xfrm>
      </p:grpSpPr>
      <p:sp>
        <p:nvSpPr>
          <p:cNvPr id="646" name="Shape 646"/>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647" name="Shape 64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Shape 262"/>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263" name="Shape 26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3" name="Shape 653"/>
        <p:cNvGrpSpPr/>
        <p:nvPr/>
      </p:nvGrpSpPr>
      <p:grpSpPr>
        <a:xfrm>
          <a:off x="0" y="0"/>
          <a:ext cx="0" cy="0"/>
          <a:chOff x="0" y="0"/>
          <a:chExt cx="0" cy="0"/>
        </a:xfrm>
      </p:grpSpPr>
      <p:sp>
        <p:nvSpPr>
          <p:cNvPr id="654" name="Shape 65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655" name="Shape 65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1" name="Shape 661"/>
        <p:cNvGrpSpPr/>
        <p:nvPr/>
      </p:nvGrpSpPr>
      <p:grpSpPr>
        <a:xfrm>
          <a:off x="0" y="0"/>
          <a:ext cx="0" cy="0"/>
          <a:chOff x="0" y="0"/>
          <a:chExt cx="0" cy="0"/>
        </a:xfrm>
      </p:grpSpPr>
      <p:sp>
        <p:nvSpPr>
          <p:cNvPr id="662" name="Shape 662"/>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663" name="Shape 66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Shape 270"/>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271" name="Shape 27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Shape 279"/>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280" name="Shape 280"/>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Shape 287"/>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200" u="none" cap="none" strike="noStrike">
              <a:solidFill>
                <a:schemeClr val="dk1"/>
              </a:solidFill>
              <a:latin typeface="Arial"/>
              <a:ea typeface="Arial"/>
              <a:cs typeface="Arial"/>
              <a:sym typeface="Arial"/>
            </a:endParaRPr>
          </a:p>
        </p:txBody>
      </p:sp>
      <p:sp>
        <p:nvSpPr>
          <p:cNvPr id="288" name="Shape 28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Shape 296"/>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200" u="none" cap="none" strike="noStrike">
              <a:solidFill>
                <a:schemeClr val="dk1"/>
              </a:solidFill>
              <a:latin typeface="Arial"/>
              <a:ea typeface="Arial"/>
              <a:cs typeface="Arial"/>
              <a:sym typeface="Arial"/>
            </a:endParaRPr>
          </a:p>
        </p:txBody>
      </p:sp>
      <p:sp>
        <p:nvSpPr>
          <p:cNvPr id="297" name="Shape 29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spTree>
      <p:nvGrpSpPr>
        <p:cNvPr id="18" name="Shape 18"/>
        <p:cNvGrpSpPr/>
        <p:nvPr/>
      </p:nvGrpSpPr>
      <p:grpSpPr>
        <a:xfrm>
          <a:off x="0" y="0"/>
          <a:ext cx="0" cy="0"/>
          <a:chOff x="0" y="0"/>
          <a:chExt cx="0" cy="0"/>
        </a:xfrm>
      </p:grpSpPr>
      <p:sp>
        <p:nvSpPr>
          <p:cNvPr id="19" name="Shape 19"/>
          <p:cNvSpPr/>
          <p:nvPr/>
        </p:nvSpPr>
        <p:spPr>
          <a:xfrm>
            <a:off x="0" y="0"/>
            <a:ext cx="12192000" cy="1079876"/>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20" name="Shape 20"/>
          <p:cNvPicPr preferRelativeResize="0"/>
          <p:nvPr/>
        </p:nvPicPr>
        <p:blipFill rotWithShape="1">
          <a:blip r:embed="rId2">
            <a:alphaModFix/>
          </a:blip>
          <a:srcRect b="0" l="0" r="0" t="0"/>
          <a:stretch/>
        </p:blipFill>
        <p:spPr>
          <a:xfrm>
            <a:off x="1324445" y="0"/>
            <a:ext cx="1747524" cy="2292094"/>
          </a:xfrm>
          <a:prstGeom prst="rect">
            <a:avLst/>
          </a:prstGeom>
          <a:noFill/>
          <a:ln>
            <a:noFill/>
          </a:ln>
        </p:spPr>
      </p:pic>
      <p:sp>
        <p:nvSpPr>
          <p:cNvPr id="21" name="Shape 21"/>
          <p:cNvSpPr txBox="1"/>
          <p:nvPr>
            <p:ph type="ctrTitle"/>
          </p:nvPr>
        </p:nvSpPr>
        <p:spPr>
          <a:xfrm>
            <a:off x="1104900" y="2292094"/>
            <a:ext cx="10096500" cy="2219691"/>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44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22" name="Shape 22"/>
          <p:cNvSpPr txBox="1"/>
          <p:nvPr>
            <p:ph idx="1" type="subTitle"/>
          </p:nvPr>
        </p:nvSpPr>
        <p:spPr>
          <a:xfrm>
            <a:off x="1104898" y="4511784"/>
            <a:ext cx="10096501" cy="955565"/>
          </a:xfrm>
          <a:prstGeom prst="rect">
            <a:avLst/>
          </a:prstGeom>
          <a:noFill/>
          <a:ln>
            <a:noFill/>
          </a:ln>
        </p:spPr>
        <p:txBody>
          <a:bodyPr anchorCtr="0" anchor="t" bIns="91425" lIns="91425" spcFirstLastPara="1" rIns="91425" wrap="square" tIns="91425"/>
          <a:lstStyle>
            <a:lvl1pPr indent="0" lvl="0" marL="0" marR="0" rtl="0" algn="l">
              <a:lnSpc>
                <a:spcPct val="90000"/>
              </a:lnSpc>
              <a:spcBef>
                <a:spcPts val="0"/>
              </a:spcBef>
              <a:spcAft>
                <a:spcPts val="0"/>
              </a:spcAft>
              <a:buClr>
                <a:schemeClr val="dk1"/>
              </a:buClr>
              <a:buSzPts val="2000"/>
              <a:buFont typeface="Noto Sans Symbols"/>
              <a:buNone/>
              <a:defRPr b="0" i="0" sz="1800" u="none" cap="none" strike="noStrike">
                <a:solidFill>
                  <a:schemeClr val="dk1"/>
                </a:solidFill>
                <a:latin typeface="Arial"/>
                <a:ea typeface="Arial"/>
                <a:cs typeface="Arial"/>
                <a:sym typeface="Arial"/>
              </a:defRPr>
            </a:lvl1pPr>
            <a:lvl2pPr indent="0" lvl="1" marL="457200" marR="0" rtl="0" algn="ctr">
              <a:lnSpc>
                <a:spcPct val="90000"/>
              </a:lnSpc>
              <a:spcBef>
                <a:spcPts val="600"/>
              </a:spcBef>
              <a:spcAft>
                <a:spcPts val="0"/>
              </a:spcAft>
              <a:buClr>
                <a:schemeClr val="dk1"/>
              </a:buClr>
              <a:buSzPts val="1600"/>
              <a:buFont typeface="Noto Sans Symbols"/>
              <a:buNone/>
              <a:defRPr b="0" i="0" sz="2000" u="none" cap="none" strike="noStrike">
                <a:solidFill>
                  <a:schemeClr val="dk1"/>
                </a:solidFill>
                <a:latin typeface="Arial"/>
                <a:ea typeface="Arial"/>
                <a:cs typeface="Arial"/>
                <a:sym typeface="Arial"/>
              </a:defRPr>
            </a:lvl2pPr>
            <a:lvl3pPr indent="0" lvl="2" marL="914400" marR="0" rtl="0" algn="ctr">
              <a:lnSpc>
                <a:spcPct val="90000"/>
              </a:lnSpc>
              <a:spcBef>
                <a:spcPts val="600"/>
              </a:spcBef>
              <a:spcAft>
                <a:spcPts val="0"/>
              </a:spcAft>
              <a:buClr>
                <a:schemeClr val="dk1"/>
              </a:buClr>
              <a:buSzPts val="1400"/>
              <a:buFont typeface="Noto Sans Symbols"/>
              <a:buNone/>
              <a:defRPr b="0" i="0" sz="1800" u="none" cap="none" strike="noStrike">
                <a:solidFill>
                  <a:schemeClr val="dk1"/>
                </a:solidFill>
                <a:latin typeface="Arial"/>
                <a:ea typeface="Arial"/>
                <a:cs typeface="Arial"/>
                <a:sym typeface="Arial"/>
              </a:defRPr>
            </a:lvl3pPr>
            <a:lvl4pPr indent="0" lvl="3" marL="1371600" marR="0" rtl="0" algn="ctr">
              <a:lnSpc>
                <a:spcPct val="90000"/>
              </a:lnSpc>
              <a:spcBef>
                <a:spcPts val="6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4pPr>
            <a:lvl5pPr indent="0" lvl="4" marL="1828800" marR="0" rtl="0" algn="ctr">
              <a:lnSpc>
                <a:spcPct val="90000"/>
              </a:lnSpc>
              <a:spcBef>
                <a:spcPts val="6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5pPr>
            <a:lvl6pPr indent="0" lvl="5" marL="22860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6pPr>
            <a:lvl7pPr indent="0" lvl="6" marL="27432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7pPr>
            <a:lvl8pPr indent="0" lvl="7" marL="32004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8pPr>
            <a:lvl9pPr indent="0" lvl="8" marL="36576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9pPr>
          </a:lstStyle>
          <a:p/>
        </p:txBody>
      </p:sp>
      <p:sp>
        <p:nvSpPr>
          <p:cNvPr id="23" name="Shape 23"/>
          <p:cNvSpPr/>
          <p:nvPr/>
        </p:nvSpPr>
        <p:spPr>
          <a:xfrm>
            <a:off x="0" y="5778124"/>
            <a:ext cx="12192000" cy="1079876"/>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4" name="Shape 24"/>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DED9D6"/>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5" name="Shape 25"/>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DED9D6"/>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6" name="Shape 26"/>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b="0" i="0" sz="1200" u="none" cap="none" strike="noStrike">
                <a:solidFill>
                  <a:srgbClr val="DED9D6"/>
                </a:solidFill>
                <a:latin typeface="Arial"/>
                <a:ea typeface="Arial"/>
                <a:cs typeface="Arial"/>
                <a:sym typeface="Arial"/>
              </a:defRPr>
            </a:lvl1pPr>
            <a:lvl2pPr indent="0" lvl="1" marL="0" marR="0" rtl="0" algn="r">
              <a:spcBef>
                <a:spcPts val="0"/>
              </a:spcBef>
              <a:buNone/>
              <a:defRPr b="0" i="0" sz="1200" u="none" cap="none" strike="noStrike">
                <a:solidFill>
                  <a:srgbClr val="DED9D6"/>
                </a:solidFill>
                <a:latin typeface="Arial"/>
                <a:ea typeface="Arial"/>
                <a:cs typeface="Arial"/>
                <a:sym typeface="Arial"/>
              </a:defRPr>
            </a:lvl2pPr>
            <a:lvl3pPr indent="0" lvl="2" marL="0" marR="0" rtl="0" algn="r">
              <a:spcBef>
                <a:spcPts val="0"/>
              </a:spcBef>
              <a:buNone/>
              <a:defRPr b="0" i="0" sz="1200" u="none" cap="none" strike="noStrike">
                <a:solidFill>
                  <a:srgbClr val="DED9D6"/>
                </a:solidFill>
                <a:latin typeface="Arial"/>
                <a:ea typeface="Arial"/>
                <a:cs typeface="Arial"/>
                <a:sym typeface="Arial"/>
              </a:defRPr>
            </a:lvl3pPr>
            <a:lvl4pPr indent="0" lvl="3" marL="0" marR="0" rtl="0" algn="r">
              <a:spcBef>
                <a:spcPts val="0"/>
              </a:spcBef>
              <a:buNone/>
              <a:defRPr b="0" i="0" sz="1200" u="none" cap="none" strike="noStrike">
                <a:solidFill>
                  <a:srgbClr val="DED9D6"/>
                </a:solidFill>
                <a:latin typeface="Arial"/>
                <a:ea typeface="Arial"/>
                <a:cs typeface="Arial"/>
                <a:sym typeface="Arial"/>
              </a:defRPr>
            </a:lvl4pPr>
            <a:lvl5pPr indent="0" lvl="4" marL="0" marR="0" rtl="0" algn="r">
              <a:spcBef>
                <a:spcPts val="0"/>
              </a:spcBef>
              <a:buNone/>
              <a:defRPr b="0" i="0" sz="1200" u="none" cap="none" strike="noStrike">
                <a:solidFill>
                  <a:srgbClr val="DED9D6"/>
                </a:solidFill>
                <a:latin typeface="Arial"/>
                <a:ea typeface="Arial"/>
                <a:cs typeface="Arial"/>
                <a:sym typeface="Arial"/>
              </a:defRPr>
            </a:lvl5pPr>
            <a:lvl6pPr indent="0" lvl="5" marL="0" marR="0" rtl="0" algn="r">
              <a:spcBef>
                <a:spcPts val="0"/>
              </a:spcBef>
              <a:buNone/>
              <a:defRPr b="0" i="0" sz="1200" u="none" cap="none" strike="noStrike">
                <a:solidFill>
                  <a:srgbClr val="DED9D6"/>
                </a:solidFill>
                <a:latin typeface="Arial"/>
                <a:ea typeface="Arial"/>
                <a:cs typeface="Arial"/>
                <a:sym typeface="Arial"/>
              </a:defRPr>
            </a:lvl6pPr>
            <a:lvl7pPr indent="0" lvl="6" marL="0" marR="0" rtl="0" algn="r">
              <a:spcBef>
                <a:spcPts val="0"/>
              </a:spcBef>
              <a:buNone/>
              <a:defRPr b="0" i="0" sz="1200" u="none" cap="none" strike="noStrike">
                <a:solidFill>
                  <a:srgbClr val="DED9D6"/>
                </a:solidFill>
                <a:latin typeface="Arial"/>
                <a:ea typeface="Arial"/>
                <a:cs typeface="Arial"/>
                <a:sym typeface="Arial"/>
              </a:defRPr>
            </a:lvl7pPr>
            <a:lvl8pPr indent="0" lvl="7" marL="0" marR="0" rtl="0" algn="r">
              <a:spcBef>
                <a:spcPts val="0"/>
              </a:spcBef>
              <a:buNone/>
              <a:defRPr b="0" i="0" sz="1200" u="none" cap="none" strike="noStrike">
                <a:solidFill>
                  <a:srgbClr val="DED9D6"/>
                </a:solidFill>
                <a:latin typeface="Arial"/>
                <a:ea typeface="Arial"/>
                <a:cs typeface="Arial"/>
                <a:sym typeface="Arial"/>
              </a:defRPr>
            </a:lvl8pPr>
            <a:lvl9pPr indent="0" lvl="8" marL="0" marR="0" rtl="0" algn="r">
              <a:spcBef>
                <a:spcPts val="0"/>
              </a:spcBef>
              <a:buNone/>
              <a:defRPr b="0" i="0" sz="1200" u="none" cap="none" strike="noStrike">
                <a:solidFill>
                  <a:srgbClr val="DED9D6"/>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93" name="Shape 93"/>
        <p:cNvGrpSpPr/>
        <p:nvPr/>
      </p:nvGrpSpPr>
      <p:grpSpPr>
        <a:xfrm>
          <a:off x="0" y="0"/>
          <a:ext cx="0" cy="0"/>
          <a:chOff x="0" y="0"/>
          <a:chExt cx="0" cy="0"/>
        </a:xfrm>
      </p:grpSpPr>
      <p:sp>
        <p:nvSpPr>
          <p:cNvPr id="94" name="Shape 94"/>
          <p:cNvSpPr txBox="1"/>
          <p:nvPr>
            <p:ph type="title"/>
          </p:nvPr>
        </p:nvSpPr>
        <p:spPr>
          <a:xfrm>
            <a:off x="1104900" y="76200"/>
            <a:ext cx="9980682" cy="1096962"/>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32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95" name="Shape 95"/>
          <p:cNvSpPr txBox="1"/>
          <p:nvPr>
            <p:ph idx="1" type="body"/>
          </p:nvPr>
        </p:nvSpPr>
        <p:spPr>
          <a:xfrm>
            <a:off x="1104900" y="1600200"/>
            <a:ext cx="3396996" cy="45720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200"/>
              </a:spcBef>
              <a:spcAft>
                <a:spcPts val="0"/>
              </a:spcAft>
              <a:buClr>
                <a:schemeClr val="dk1"/>
              </a:buClr>
              <a:buSzPts val="2000"/>
              <a:buFont typeface="Noto Sans Symbols"/>
              <a:buNone/>
              <a:defRPr b="0" i="0" sz="1800" u="none" cap="none" strike="noStrike">
                <a:solidFill>
                  <a:schemeClr val="dk1"/>
                </a:solidFill>
                <a:latin typeface="Arial"/>
                <a:ea typeface="Arial"/>
                <a:cs typeface="Arial"/>
                <a:sym typeface="Arial"/>
              </a:defRPr>
            </a:lvl1pPr>
            <a:lvl2pPr indent="-228600" lvl="1" marL="914400" marR="0" rtl="0" algn="l">
              <a:lnSpc>
                <a:spcPct val="90000"/>
              </a:lnSpc>
              <a:spcBef>
                <a:spcPts val="600"/>
              </a:spcBef>
              <a:spcAft>
                <a:spcPts val="0"/>
              </a:spcAft>
              <a:buClr>
                <a:schemeClr val="dk1"/>
              </a:buClr>
              <a:buSzPts val="1600"/>
              <a:buFont typeface="Noto Sans Symbols"/>
              <a:buNone/>
              <a:defRPr b="0" i="0" sz="1400" u="none" cap="none" strike="noStrike">
                <a:solidFill>
                  <a:schemeClr val="dk1"/>
                </a:solidFill>
                <a:latin typeface="Arial"/>
                <a:ea typeface="Arial"/>
                <a:cs typeface="Arial"/>
                <a:sym typeface="Arial"/>
              </a:defRPr>
            </a:lvl2pPr>
            <a:lvl3pPr indent="-228600" lvl="2" marL="1371600" marR="0" rtl="0" algn="l">
              <a:lnSpc>
                <a:spcPct val="90000"/>
              </a:lnSpc>
              <a:spcBef>
                <a:spcPts val="600"/>
              </a:spcBef>
              <a:spcAft>
                <a:spcPts val="0"/>
              </a:spcAft>
              <a:buClr>
                <a:schemeClr val="dk1"/>
              </a:buClr>
              <a:buSzPts val="1400"/>
              <a:buFont typeface="Noto Sans Symbols"/>
              <a:buNone/>
              <a:defRPr b="0" i="0" sz="1200" u="none" cap="none" strike="noStrike">
                <a:solidFill>
                  <a:schemeClr val="dk1"/>
                </a:solidFill>
                <a:latin typeface="Arial"/>
                <a:ea typeface="Arial"/>
                <a:cs typeface="Arial"/>
                <a:sym typeface="Arial"/>
              </a:defRPr>
            </a:lvl3pPr>
            <a:lvl4pPr indent="-228600" lvl="3" marL="1828800" marR="0" rtl="0" algn="l">
              <a:lnSpc>
                <a:spcPct val="90000"/>
              </a:lnSpc>
              <a:spcBef>
                <a:spcPts val="6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4pPr>
            <a:lvl5pPr indent="-228600" lvl="4" marL="2286000" marR="0" rtl="0" algn="l">
              <a:lnSpc>
                <a:spcPct val="90000"/>
              </a:lnSpc>
              <a:spcBef>
                <a:spcPts val="6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9pPr>
          </a:lstStyle>
          <a:p/>
        </p:txBody>
      </p:sp>
      <p:sp>
        <p:nvSpPr>
          <p:cNvPr descr="An empty placeholder to add an image. Click on the placeholder and select the image that you wish to add." id="96" name="Shape 96"/>
          <p:cNvSpPr/>
          <p:nvPr>
            <p:ph idx="2" type="pic"/>
          </p:nvPr>
        </p:nvSpPr>
        <p:spPr>
          <a:xfrm>
            <a:off x="4654671" y="1600199"/>
            <a:ext cx="6430912" cy="4572001"/>
          </a:xfrm>
          <a:prstGeom prst="rect">
            <a:avLst/>
          </a:prstGeom>
          <a:noFill/>
          <a:ln>
            <a:noFill/>
          </a:ln>
        </p:spPr>
        <p:txBody>
          <a:bodyPr anchorCtr="0" anchor="t" bIns="91425" lIns="91425" spcFirstLastPara="1" rIns="91425" wrap="square" tIns="91425"/>
          <a:lstStyle>
            <a:lvl1pPr indent="0" lvl="0" marL="0" marR="0" rtl="0" algn="ctr">
              <a:lnSpc>
                <a:spcPct val="90000"/>
              </a:lnSpc>
              <a:spcBef>
                <a:spcPts val="18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1pPr>
            <a:lvl2pPr indent="0" lvl="1" marL="457200" marR="0" rtl="0" algn="l">
              <a:lnSpc>
                <a:spcPct val="90000"/>
              </a:lnSpc>
              <a:spcBef>
                <a:spcPts val="600"/>
              </a:spcBef>
              <a:spcAft>
                <a:spcPts val="0"/>
              </a:spcAft>
              <a:buClr>
                <a:schemeClr val="dk1"/>
              </a:buClr>
              <a:buSzPts val="1400"/>
              <a:buFont typeface="Noto Sans Symbols"/>
              <a:buNone/>
              <a:defRPr b="0" i="0" sz="2800" u="none" cap="none" strike="noStrike">
                <a:solidFill>
                  <a:schemeClr val="dk1"/>
                </a:solidFill>
                <a:latin typeface="Arial"/>
                <a:ea typeface="Arial"/>
                <a:cs typeface="Arial"/>
                <a:sym typeface="Arial"/>
              </a:defRPr>
            </a:lvl2pPr>
            <a:lvl3pPr indent="0" lvl="2" marL="914400" marR="0" rtl="0" algn="l">
              <a:lnSpc>
                <a:spcPct val="90000"/>
              </a:lnSpc>
              <a:spcBef>
                <a:spcPts val="600"/>
              </a:spcBef>
              <a:spcAft>
                <a:spcPts val="0"/>
              </a:spcAft>
              <a:buClr>
                <a:schemeClr val="dk1"/>
              </a:buClr>
              <a:buSzPts val="1400"/>
              <a:buFont typeface="Noto Sans Symbols"/>
              <a:buNone/>
              <a:defRPr b="0" i="0" sz="2400" u="none" cap="none" strike="noStrike">
                <a:solidFill>
                  <a:schemeClr val="dk1"/>
                </a:solidFill>
                <a:latin typeface="Arial"/>
                <a:ea typeface="Arial"/>
                <a:cs typeface="Arial"/>
                <a:sym typeface="Arial"/>
              </a:defRPr>
            </a:lvl3pPr>
            <a:lvl4pPr indent="0" lvl="3" marL="1371600" marR="0" rtl="0" algn="l">
              <a:lnSpc>
                <a:spcPct val="90000"/>
              </a:lnSpc>
              <a:spcBef>
                <a:spcPts val="6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4pPr>
            <a:lvl5pPr indent="0" lvl="4" marL="1828800" marR="0" rtl="0" algn="l">
              <a:lnSpc>
                <a:spcPct val="90000"/>
              </a:lnSpc>
              <a:spcBef>
                <a:spcPts val="6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5pPr>
            <a:lvl6pPr indent="0" lvl="5" marL="2286000" marR="0" rtl="0" algn="l">
              <a:lnSpc>
                <a:spcPct val="90000"/>
              </a:lnSpc>
              <a:spcBef>
                <a:spcPts val="5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6pPr>
            <a:lvl7pPr indent="0" lvl="6" marL="2743200" marR="0" rtl="0" algn="l">
              <a:lnSpc>
                <a:spcPct val="90000"/>
              </a:lnSpc>
              <a:spcBef>
                <a:spcPts val="5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7pPr>
            <a:lvl8pPr indent="0" lvl="7" marL="3200400" marR="0" rtl="0" algn="l">
              <a:lnSpc>
                <a:spcPct val="90000"/>
              </a:lnSpc>
              <a:spcBef>
                <a:spcPts val="5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8pPr>
            <a:lvl9pPr indent="0" lvl="8" marL="3657600" marR="0" rtl="0" algn="l">
              <a:lnSpc>
                <a:spcPct val="90000"/>
              </a:lnSpc>
              <a:spcBef>
                <a:spcPts val="5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9pPr>
          </a:lstStyle>
          <a:p/>
        </p:txBody>
      </p:sp>
      <p:sp>
        <p:nvSpPr>
          <p:cNvPr id="97" name="Shape 97"/>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8" name="Shape 98"/>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9" name="Shape 99"/>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sz="1200">
                <a:solidFill>
                  <a:srgbClr val="3C3632"/>
                </a:solidFill>
                <a:latin typeface="Arial"/>
                <a:ea typeface="Arial"/>
                <a:cs typeface="Arial"/>
                <a:sym typeface="Arial"/>
              </a:defRPr>
            </a:lvl1pPr>
            <a:lvl2pPr indent="0" lvl="1" marL="0" marR="0" rtl="0" algn="r">
              <a:spcBef>
                <a:spcPts val="0"/>
              </a:spcBef>
              <a:buNone/>
              <a:defRPr sz="1200">
                <a:solidFill>
                  <a:srgbClr val="3C3632"/>
                </a:solidFill>
                <a:latin typeface="Arial"/>
                <a:ea typeface="Arial"/>
                <a:cs typeface="Arial"/>
                <a:sym typeface="Arial"/>
              </a:defRPr>
            </a:lvl2pPr>
            <a:lvl3pPr indent="0" lvl="2" marL="0" marR="0" rtl="0" algn="r">
              <a:spcBef>
                <a:spcPts val="0"/>
              </a:spcBef>
              <a:buNone/>
              <a:defRPr sz="1200">
                <a:solidFill>
                  <a:srgbClr val="3C3632"/>
                </a:solidFill>
                <a:latin typeface="Arial"/>
                <a:ea typeface="Arial"/>
                <a:cs typeface="Arial"/>
                <a:sym typeface="Arial"/>
              </a:defRPr>
            </a:lvl3pPr>
            <a:lvl4pPr indent="0" lvl="3" marL="0" marR="0" rtl="0" algn="r">
              <a:spcBef>
                <a:spcPts val="0"/>
              </a:spcBef>
              <a:buNone/>
              <a:defRPr sz="1200">
                <a:solidFill>
                  <a:srgbClr val="3C3632"/>
                </a:solidFill>
                <a:latin typeface="Arial"/>
                <a:ea typeface="Arial"/>
                <a:cs typeface="Arial"/>
                <a:sym typeface="Arial"/>
              </a:defRPr>
            </a:lvl4pPr>
            <a:lvl5pPr indent="0" lvl="4" marL="0" marR="0" rtl="0" algn="r">
              <a:spcBef>
                <a:spcPts val="0"/>
              </a:spcBef>
              <a:buNone/>
              <a:defRPr sz="1200">
                <a:solidFill>
                  <a:srgbClr val="3C3632"/>
                </a:solidFill>
                <a:latin typeface="Arial"/>
                <a:ea typeface="Arial"/>
                <a:cs typeface="Arial"/>
                <a:sym typeface="Arial"/>
              </a:defRPr>
            </a:lvl5pPr>
            <a:lvl6pPr indent="0" lvl="5" marL="0" marR="0" rtl="0" algn="r">
              <a:spcBef>
                <a:spcPts val="0"/>
              </a:spcBef>
              <a:buNone/>
              <a:defRPr sz="1200">
                <a:solidFill>
                  <a:srgbClr val="3C3632"/>
                </a:solidFill>
                <a:latin typeface="Arial"/>
                <a:ea typeface="Arial"/>
                <a:cs typeface="Arial"/>
                <a:sym typeface="Arial"/>
              </a:defRPr>
            </a:lvl6pPr>
            <a:lvl7pPr indent="0" lvl="6" marL="0" marR="0" rtl="0" algn="r">
              <a:spcBef>
                <a:spcPts val="0"/>
              </a:spcBef>
              <a:buNone/>
              <a:defRPr sz="1200">
                <a:solidFill>
                  <a:srgbClr val="3C3632"/>
                </a:solidFill>
                <a:latin typeface="Arial"/>
                <a:ea typeface="Arial"/>
                <a:cs typeface="Arial"/>
                <a:sym typeface="Arial"/>
              </a:defRPr>
            </a:lvl7pPr>
            <a:lvl8pPr indent="0" lvl="7" marL="0" marR="0" rtl="0" algn="r">
              <a:spcBef>
                <a:spcPts val="0"/>
              </a:spcBef>
              <a:buNone/>
              <a:defRPr sz="1200">
                <a:solidFill>
                  <a:srgbClr val="3C3632"/>
                </a:solidFill>
                <a:latin typeface="Arial"/>
                <a:ea typeface="Arial"/>
                <a:cs typeface="Arial"/>
                <a:sym typeface="Arial"/>
              </a:defRPr>
            </a:lvl8pPr>
            <a:lvl9pPr indent="0" lvl="8" marL="0" marR="0" rtl="0" algn="r">
              <a:spcBef>
                <a:spcPts val="0"/>
              </a:spcBef>
              <a:buNone/>
              <a:defRPr sz="1200">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00" name="Shape 100"/>
        <p:cNvGrpSpPr/>
        <p:nvPr/>
      </p:nvGrpSpPr>
      <p:grpSpPr>
        <a:xfrm>
          <a:off x="0" y="0"/>
          <a:ext cx="0" cy="0"/>
          <a:chOff x="0" y="0"/>
          <a:chExt cx="0" cy="0"/>
        </a:xfrm>
      </p:grpSpPr>
      <p:sp>
        <p:nvSpPr>
          <p:cNvPr id="101" name="Shape 101"/>
          <p:cNvSpPr txBox="1"/>
          <p:nvPr>
            <p:ph type="title"/>
          </p:nvPr>
        </p:nvSpPr>
        <p:spPr>
          <a:xfrm>
            <a:off x="1104900" y="76200"/>
            <a:ext cx="9980682" cy="1096962"/>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02" name="Shape 102"/>
          <p:cNvSpPr txBox="1"/>
          <p:nvPr>
            <p:ph idx="1" type="body"/>
          </p:nvPr>
        </p:nvSpPr>
        <p:spPr>
          <a:xfrm rot="5400000">
            <a:off x="3810000" y="-1104900"/>
            <a:ext cx="4572000" cy="99822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103" name="Shape 103"/>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4" name="Shape 104"/>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5" name="Shape 105"/>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sz="1200">
                <a:solidFill>
                  <a:srgbClr val="3C3632"/>
                </a:solidFill>
                <a:latin typeface="Arial"/>
                <a:ea typeface="Arial"/>
                <a:cs typeface="Arial"/>
                <a:sym typeface="Arial"/>
              </a:defRPr>
            </a:lvl1pPr>
            <a:lvl2pPr indent="0" lvl="1" marL="0" marR="0" rtl="0" algn="r">
              <a:spcBef>
                <a:spcPts val="0"/>
              </a:spcBef>
              <a:buNone/>
              <a:defRPr sz="1200">
                <a:solidFill>
                  <a:srgbClr val="3C3632"/>
                </a:solidFill>
                <a:latin typeface="Arial"/>
                <a:ea typeface="Arial"/>
                <a:cs typeface="Arial"/>
                <a:sym typeface="Arial"/>
              </a:defRPr>
            </a:lvl2pPr>
            <a:lvl3pPr indent="0" lvl="2" marL="0" marR="0" rtl="0" algn="r">
              <a:spcBef>
                <a:spcPts val="0"/>
              </a:spcBef>
              <a:buNone/>
              <a:defRPr sz="1200">
                <a:solidFill>
                  <a:srgbClr val="3C3632"/>
                </a:solidFill>
                <a:latin typeface="Arial"/>
                <a:ea typeface="Arial"/>
                <a:cs typeface="Arial"/>
                <a:sym typeface="Arial"/>
              </a:defRPr>
            </a:lvl3pPr>
            <a:lvl4pPr indent="0" lvl="3" marL="0" marR="0" rtl="0" algn="r">
              <a:spcBef>
                <a:spcPts val="0"/>
              </a:spcBef>
              <a:buNone/>
              <a:defRPr sz="1200">
                <a:solidFill>
                  <a:srgbClr val="3C3632"/>
                </a:solidFill>
                <a:latin typeface="Arial"/>
                <a:ea typeface="Arial"/>
                <a:cs typeface="Arial"/>
                <a:sym typeface="Arial"/>
              </a:defRPr>
            </a:lvl4pPr>
            <a:lvl5pPr indent="0" lvl="4" marL="0" marR="0" rtl="0" algn="r">
              <a:spcBef>
                <a:spcPts val="0"/>
              </a:spcBef>
              <a:buNone/>
              <a:defRPr sz="1200">
                <a:solidFill>
                  <a:srgbClr val="3C3632"/>
                </a:solidFill>
                <a:latin typeface="Arial"/>
                <a:ea typeface="Arial"/>
                <a:cs typeface="Arial"/>
                <a:sym typeface="Arial"/>
              </a:defRPr>
            </a:lvl5pPr>
            <a:lvl6pPr indent="0" lvl="5" marL="0" marR="0" rtl="0" algn="r">
              <a:spcBef>
                <a:spcPts val="0"/>
              </a:spcBef>
              <a:buNone/>
              <a:defRPr sz="1200">
                <a:solidFill>
                  <a:srgbClr val="3C3632"/>
                </a:solidFill>
                <a:latin typeface="Arial"/>
                <a:ea typeface="Arial"/>
                <a:cs typeface="Arial"/>
                <a:sym typeface="Arial"/>
              </a:defRPr>
            </a:lvl6pPr>
            <a:lvl7pPr indent="0" lvl="6" marL="0" marR="0" rtl="0" algn="r">
              <a:spcBef>
                <a:spcPts val="0"/>
              </a:spcBef>
              <a:buNone/>
              <a:defRPr sz="1200">
                <a:solidFill>
                  <a:srgbClr val="3C3632"/>
                </a:solidFill>
                <a:latin typeface="Arial"/>
                <a:ea typeface="Arial"/>
                <a:cs typeface="Arial"/>
                <a:sym typeface="Arial"/>
              </a:defRPr>
            </a:lvl7pPr>
            <a:lvl8pPr indent="0" lvl="7" marL="0" marR="0" rtl="0" algn="r">
              <a:spcBef>
                <a:spcPts val="0"/>
              </a:spcBef>
              <a:buNone/>
              <a:defRPr sz="1200">
                <a:solidFill>
                  <a:srgbClr val="3C3632"/>
                </a:solidFill>
                <a:latin typeface="Arial"/>
                <a:ea typeface="Arial"/>
                <a:cs typeface="Arial"/>
                <a:sym typeface="Arial"/>
              </a:defRPr>
            </a:lvl8pPr>
            <a:lvl9pPr indent="0" lvl="8" marL="0" marR="0" rtl="0" algn="r">
              <a:spcBef>
                <a:spcPts val="0"/>
              </a:spcBef>
              <a:buNone/>
              <a:defRPr sz="1200">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showMasterSp="0" type="vertTitleAndTx">
  <p:cSld name="VERTICAL_TITLE_AND_VERTICAL_TEXT">
    <p:spTree>
      <p:nvGrpSpPr>
        <p:cNvPr id="106" name="Shape 106"/>
        <p:cNvGrpSpPr/>
        <p:nvPr/>
      </p:nvGrpSpPr>
      <p:grpSpPr>
        <a:xfrm>
          <a:off x="0" y="0"/>
          <a:ext cx="0" cy="0"/>
          <a:chOff x="0" y="0"/>
          <a:chExt cx="0" cy="0"/>
        </a:xfrm>
      </p:grpSpPr>
      <p:sp>
        <p:nvSpPr>
          <p:cNvPr id="107" name="Shape 107"/>
          <p:cNvSpPr txBox="1"/>
          <p:nvPr>
            <p:ph type="title"/>
          </p:nvPr>
        </p:nvSpPr>
        <p:spPr>
          <a:xfrm rot="5400000">
            <a:off x="7323931" y="2413794"/>
            <a:ext cx="5811838" cy="17145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08" name="Shape 108"/>
          <p:cNvSpPr txBox="1"/>
          <p:nvPr>
            <p:ph idx="1" type="body"/>
          </p:nvPr>
        </p:nvSpPr>
        <p:spPr>
          <a:xfrm rot="5400000">
            <a:off x="2248429" y="-778404"/>
            <a:ext cx="5811838" cy="8098896"/>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109" name="Shape 109"/>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0" name="Shape 110"/>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1" name="Shape 111"/>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sz="1200">
                <a:solidFill>
                  <a:srgbClr val="3C3632"/>
                </a:solidFill>
                <a:latin typeface="Arial"/>
                <a:ea typeface="Arial"/>
                <a:cs typeface="Arial"/>
                <a:sym typeface="Arial"/>
              </a:defRPr>
            </a:lvl1pPr>
            <a:lvl2pPr indent="0" lvl="1" marL="0" marR="0" rtl="0" algn="r">
              <a:spcBef>
                <a:spcPts val="0"/>
              </a:spcBef>
              <a:buNone/>
              <a:defRPr sz="1200">
                <a:solidFill>
                  <a:srgbClr val="3C3632"/>
                </a:solidFill>
                <a:latin typeface="Arial"/>
                <a:ea typeface="Arial"/>
                <a:cs typeface="Arial"/>
                <a:sym typeface="Arial"/>
              </a:defRPr>
            </a:lvl2pPr>
            <a:lvl3pPr indent="0" lvl="2" marL="0" marR="0" rtl="0" algn="r">
              <a:spcBef>
                <a:spcPts val="0"/>
              </a:spcBef>
              <a:buNone/>
              <a:defRPr sz="1200">
                <a:solidFill>
                  <a:srgbClr val="3C3632"/>
                </a:solidFill>
                <a:latin typeface="Arial"/>
                <a:ea typeface="Arial"/>
                <a:cs typeface="Arial"/>
                <a:sym typeface="Arial"/>
              </a:defRPr>
            </a:lvl3pPr>
            <a:lvl4pPr indent="0" lvl="3" marL="0" marR="0" rtl="0" algn="r">
              <a:spcBef>
                <a:spcPts val="0"/>
              </a:spcBef>
              <a:buNone/>
              <a:defRPr sz="1200">
                <a:solidFill>
                  <a:srgbClr val="3C3632"/>
                </a:solidFill>
                <a:latin typeface="Arial"/>
                <a:ea typeface="Arial"/>
                <a:cs typeface="Arial"/>
                <a:sym typeface="Arial"/>
              </a:defRPr>
            </a:lvl4pPr>
            <a:lvl5pPr indent="0" lvl="4" marL="0" marR="0" rtl="0" algn="r">
              <a:spcBef>
                <a:spcPts val="0"/>
              </a:spcBef>
              <a:buNone/>
              <a:defRPr sz="1200">
                <a:solidFill>
                  <a:srgbClr val="3C3632"/>
                </a:solidFill>
                <a:latin typeface="Arial"/>
                <a:ea typeface="Arial"/>
                <a:cs typeface="Arial"/>
                <a:sym typeface="Arial"/>
              </a:defRPr>
            </a:lvl5pPr>
            <a:lvl6pPr indent="0" lvl="5" marL="0" marR="0" rtl="0" algn="r">
              <a:spcBef>
                <a:spcPts val="0"/>
              </a:spcBef>
              <a:buNone/>
              <a:defRPr sz="1200">
                <a:solidFill>
                  <a:srgbClr val="3C3632"/>
                </a:solidFill>
                <a:latin typeface="Arial"/>
                <a:ea typeface="Arial"/>
                <a:cs typeface="Arial"/>
                <a:sym typeface="Arial"/>
              </a:defRPr>
            </a:lvl6pPr>
            <a:lvl7pPr indent="0" lvl="6" marL="0" marR="0" rtl="0" algn="r">
              <a:spcBef>
                <a:spcPts val="0"/>
              </a:spcBef>
              <a:buNone/>
              <a:defRPr sz="1200">
                <a:solidFill>
                  <a:srgbClr val="3C3632"/>
                </a:solidFill>
                <a:latin typeface="Arial"/>
                <a:ea typeface="Arial"/>
                <a:cs typeface="Arial"/>
                <a:sym typeface="Arial"/>
              </a:defRPr>
            </a:lvl7pPr>
            <a:lvl8pPr indent="0" lvl="7" marL="0" marR="0" rtl="0" algn="r">
              <a:spcBef>
                <a:spcPts val="0"/>
              </a:spcBef>
              <a:buNone/>
              <a:defRPr sz="1200">
                <a:solidFill>
                  <a:srgbClr val="3C3632"/>
                </a:solidFill>
                <a:latin typeface="Arial"/>
                <a:ea typeface="Arial"/>
                <a:cs typeface="Arial"/>
                <a:sym typeface="Arial"/>
              </a:defRPr>
            </a:lvl8pPr>
            <a:lvl9pPr indent="0" lvl="8" marL="0" marR="0" rtl="0" algn="r">
              <a:spcBef>
                <a:spcPts val="0"/>
              </a:spcBef>
              <a:buNone/>
              <a:defRPr sz="1200">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grpSp>
        <p:nvGrpSpPr>
          <p:cNvPr id="112" name="Shape 112"/>
          <p:cNvGrpSpPr/>
          <p:nvPr/>
        </p:nvGrpSpPr>
        <p:grpSpPr>
          <a:xfrm rot="5400000">
            <a:off x="6514047" y="3228843"/>
            <a:ext cx="5632704" cy="84403"/>
            <a:chOff x="1073150" y="1219201"/>
            <a:chExt cx="10058400" cy="63125"/>
          </a:xfrm>
        </p:grpSpPr>
        <p:cxnSp>
          <p:nvCxnSpPr>
            <p:cNvPr id="113" name="Shape 113"/>
            <p:cNvCxnSpPr/>
            <p:nvPr/>
          </p:nvCxnSpPr>
          <p:spPr>
            <a:xfrm rot="10800000">
              <a:off x="1073150" y="1219201"/>
              <a:ext cx="10058400" cy="0"/>
            </a:xfrm>
            <a:prstGeom prst="straightConnector1">
              <a:avLst/>
            </a:prstGeom>
            <a:noFill/>
            <a:ln cap="flat" cmpd="sng" w="38100">
              <a:solidFill>
                <a:schemeClr val="dk1"/>
              </a:solidFill>
              <a:prstDash val="solid"/>
              <a:miter lim="800000"/>
              <a:headEnd len="sm" w="sm" type="none"/>
              <a:tailEnd len="sm" w="sm" type="none"/>
            </a:ln>
          </p:spPr>
        </p:cxnSp>
        <p:cxnSp>
          <p:nvCxnSpPr>
            <p:cNvPr id="114" name="Shape 114"/>
            <p:cNvCxnSpPr/>
            <p:nvPr/>
          </p:nvCxnSpPr>
          <p:spPr>
            <a:xfrm rot="10800000">
              <a:off x="1073150" y="1282326"/>
              <a:ext cx="10058400" cy="0"/>
            </a:xfrm>
            <a:prstGeom prst="straightConnector1">
              <a:avLst/>
            </a:prstGeom>
            <a:noFill/>
            <a:ln cap="flat" cmpd="sng" w="12700">
              <a:solidFill>
                <a:schemeClr val="dk1"/>
              </a:solidFill>
              <a:prstDash val="solid"/>
              <a:miter lim="800000"/>
              <a:headEnd len="sm" w="sm" type="none"/>
              <a:tailEnd len="sm" w="sm" type="none"/>
            </a:ln>
          </p:spPr>
        </p:cxnSp>
      </p:grpSp>
    </p:spTree>
  </p:cSld>
  <p:clrMapOvr>
    <a:masterClrMapping/>
  </p:clrMapOvr>
  <p:transition spd="med">
    <p:fade thruBlk="1"/>
  </p:transition>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spTree>
      <p:nvGrpSpPr>
        <p:cNvPr id="124" name="Shape 124"/>
        <p:cNvGrpSpPr/>
        <p:nvPr/>
      </p:nvGrpSpPr>
      <p:grpSpPr>
        <a:xfrm>
          <a:off x="0" y="0"/>
          <a:ext cx="0" cy="0"/>
          <a:chOff x="0" y="0"/>
          <a:chExt cx="0" cy="0"/>
        </a:xfrm>
      </p:grpSpPr>
      <p:sp>
        <p:nvSpPr>
          <p:cNvPr id="125" name="Shape 125"/>
          <p:cNvSpPr/>
          <p:nvPr/>
        </p:nvSpPr>
        <p:spPr>
          <a:xfrm>
            <a:off x="0" y="0"/>
            <a:ext cx="12192000" cy="1080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pic>
        <p:nvPicPr>
          <p:cNvPr id="126" name="Shape 126"/>
          <p:cNvPicPr preferRelativeResize="0"/>
          <p:nvPr/>
        </p:nvPicPr>
        <p:blipFill rotWithShape="1">
          <a:blip r:embed="rId2">
            <a:alphaModFix/>
          </a:blip>
          <a:srcRect b="0" l="0" r="0" t="0"/>
          <a:stretch/>
        </p:blipFill>
        <p:spPr>
          <a:xfrm>
            <a:off x="1324445" y="0"/>
            <a:ext cx="1743155" cy="2280728"/>
          </a:xfrm>
          <a:prstGeom prst="rect">
            <a:avLst/>
          </a:prstGeom>
          <a:noFill/>
          <a:ln>
            <a:noFill/>
          </a:ln>
        </p:spPr>
      </p:pic>
      <p:sp>
        <p:nvSpPr>
          <p:cNvPr id="127" name="Shape 127"/>
          <p:cNvSpPr txBox="1"/>
          <p:nvPr>
            <p:ph type="ctrTitle"/>
          </p:nvPr>
        </p:nvSpPr>
        <p:spPr>
          <a:xfrm>
            <a:off x="1104900" y="2292093"/>
            <a:ext cx="10096500" cy="22197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4400" u="none" cap="none" strike="noStrike">
                <a:solidFill>
                  <a:schemeClr val="dk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28" name="Shape 128"/>
          <p:cNvSpPr txBox="1"/>
          <p:nvPr>
            <p:ph idx="1" type="subTitle"/>
          </p:nvPr>
        </p:nvSpPr>
        <p:spPr>
          <a:xfrm>
            <a:off x="1104898" y="4511783"/>
            <a:ext cx="10096500" cy="955500"/>
          </a:xfrm>
          <a:prstGeom prst="rect">
            <a:avLst/>
          </a:prstGeom>
          <a:noFill/>
          <a:ln>
            <a:noFill/>
          </a:ln>
        </p:spPr>
        <p:txBody>
          <a:bodyPr anchorCtr="0" anchor="t" bIns="91425" lIns="91425" spcFirstLastPara="1" rIns="91425" wrap="square" tIns="91425"/>
          <a:lstStyle>
            <a:lvl1pPr indent="0" lvl="0" marL="0" marR="0" rtl="0" algn="l">
              <a:lnSpc>
                <a:spcPct val="90000"/>
              </a:lnSpc>
              <a:spcBef>
                <a:spcPts val="0"/>
              </a:spcBef>
              <a:spcAft>
                <a:spcPts val="0"/>
              </a:spcAft>
              <a:buClr>
                <a:schemeClr val="dk1"/>
              </a:buClr>
              <a:buSzPts val="2000"/>
              <a:buFont typeface="Noto Sans Symbols"/>
              <a:buNone/>
              <a:defRPr b="0" i="0" sz="1800" u="none" cap="none" strike="noStrike">
                <a:solidFill>
                  <a:schemeClr val="dk1"/>
                </a:solidFill>
                <a:latin typeface="Arial"/>
                <a:ea typeface="Arial"/>
                <a:cs typeface="Arial"/>
                <a:sym typeface="Arial"/>
              </a:defRPr>
            </a:lvl1pPr>
            <a:lvl2pPr indent="0" lvl="1" marL="457200" marR="0" rtl="0" algn="ctr">
              <a:lnSpc>
                <a:spcPct val="90000"/>
              </a:lnSpc>
              <a:spcBef>
                <a:spcPts val="600"/>
              </a:spcBef>
              <a:spcAft>
                <a:spcPts val="0"/>
              </a:spcAft>
              <a:buClr>
                <a:schemeClr val="dk1"/>
              </a:buClr>
              <a:buSzPts val="1600"/>
              <a:buFont typeface="Noto Sans Symbols"/>
              <a:buNone/>
              <a:defRPr b="0" i="0" sz="2000" u="none" cap="none" strike="noStrike">
                <a:solidFill>
                  <a:schemeClr val="dk1"/>
                </a:solidFill>
                <a:latin typeface="Arial"/>
                <a:ea typeface="Arial"/>
                <a:cs typeface="Arial"/>
                <a:sym typeface="Arial"/>
              </a:defRPr>
            </a:lvl2pPr>
            <a:lvl3pPr indent="0" lvl="2" marL="914400" marR="0" rtl="0" algn="ctr">
              <a:lnSpc>
                <a:spcPct val="90000"/>
              </a:lnSpc>
              <a:spcBef>
                <a:spcPts val="600"/>
              </a:spcBef>
              <a:spcAft>
                <a:spcPts val="0"/>
              </a:spcAft>
              <a:buClr>
                <a:schemeClr val="dk1"/>
              </a:buClr>
              <a:buSzPts val="1400"/>
              <a:buFont typeface="Noto Sans Symbols"/>
              <a:buNone/>
              <a:defRPr b="0" i="0" sz="1800" u="none" cap="none" strike="noStrike">
                <a:solidFill>
                  <a:schemeClr val="dk1"/>
                </a:solidFill>
                <a:latin typeface="Arial"/>
                <a:ea typeface="Arial"/>
                <a:cs typeface="Arial"/>
                <a:sym typeface="Arial"/>
              </a:defRPr>
            </a:lvl3pPr>
            <a:lvl4pPr indent="0" lvl="3" marL="1371600" marR="0" rtl="0" algn="ctr">
              <a:lnSpc>
                <a:spcPct val="90000"/>
              </a:lnSpc>
              <a:spcBef>
                <a:spcPts val="6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4pPr>
            <a:lvl5pPr indent="0" lvl="4" marL="1828800" marR="0" rtl="0" algn="ctr">
              <a:lnSpc>
                <a:spcPct val="90000"/>
              </a:lnSpc>
              <a:spcBef>
                <a:spcPts val="6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5pPr>
            <a:lvl6pPr indent="0" lvl="5" marL="22860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6pPr>
            <a:lvl7pPr indent="0" lvl="6" marL="27432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7pPr>
            <a:lvl8pPr indent="0" lvl="7" marL="32004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8pPr>
            <a:lvl9pPr indent="0" lvl="8" marL="36576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9pPr>
          </a:lstStyle>
          <a:p/>
        </p:txBody>
      </p:sp>
      <p:sp>
        <p:nvSpPr>
          <p:cNvPr id="129" name="Shape 129"/>
          <p:cNvSpPr/>
          <p:nvPr/>
        </p:nvSpPr>
        <p:spPr>
          <a:xfrm>
            <a:off x="0" y="5778123"/>
            <a:ext cx="12192000" cy="1080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sp>
        <p:nvSpPr>
          <p:cNvPr id="130" name="Shape 130"/>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DED9D6"/>
              </a:buClr>
              <a:buSzPts val="1400"/>
              <a:buFont typeface="Arial"/>
              <a:buNone/>
              <a:defRPr b="0" i="0" sz="1200" u="none" cap="none" strike="noStrike">
                <a:solidFill>
                  <a:srgbClr val="DED9D6"/>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1" name="Shape 131"/>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DED9D6"/>
              </a:buClr>
              <a:buSzPts val="1400"/>
              <a:buFont typeface="Arial"/>
              <a:buNone/>
              <a:defRPr b="0" i="0" sz="1200" u="none" cap="none" strike="noStrike">
                <a:solidFill>
                  <a:srgbClr val="DED9D6"/>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2" name="Shape 132"/>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DED9D6"/>
              </a:buClr>
              <a:buFont typeface="Arial"/>
              <a:buNone/>
              <a:defRPr b="0" i="0" sz="1200" u="none" cap="none" strike="noStrike">
                <a:solidFill>
                  <a:srgbClr val="DED9D6"/>
                </a:solidFill>
                <a:latin typeface="Arial"/>
                <a:ea typeface="Arial"/>
                <a:cs typeface="Arial"/>
                <a:sym typeface="Arial"/>
              </a:defRPr>
            </a:lvl1pPr>
            <a:lvl2pPr indent="0" lvl="1" marL="0" marR="0" rtl="0" algn="r">
              <a:lnSpc>
                <a:spcPct val="100000"/>
              </a:lnSpc>
              <a:spcBef>
                <a:spcPts val="0"/>
              </a:spcBef>
              <a:spcAft>
                <a:spcPts val="0"/>
              </a:spcAft>
              <a:buClr>
                <a:srgbClr val="DED9D6"/>
              </a:buClr>
              <a:buFont typeface="Arial"/>
              <a:buNone/>
              <a:defRPr b="0" i="0" sz="1200" u="none" cap="none" strike="noStrike">
                <a:solidFill>
                  <a:srgbClr val="DED9D6"/>
                </a:solidFill>
                <a:latin typeface="Arial"/>
                <a:ea typeface="Arial"/>
                <a:cs typeface="Arial"/>
                <a:sym typeface="Arial"/>
              </a:defRPr>
            </a:lvl2pPr>
            <a:lvl3pPr indent="0" lvl="2" marL="0" marR="0" rtl="0" algn="r">
              <a:lnSpc>
                <a:spcPct val="100000"/>
              </a:lnSpc>
              <a:spcBef>
                <a:spcPts val="0"/>
              </a:spcBef>
              <a:spcAft>
                <a:spcPts val="0"/>
              </a:spcAft>
              <a:buClr>
                <a:srgbClr val="DED9D6"/>
              </a:buClr>
              <a:buFont typeface="Arial"/>
              <a:buNone/>
              <a:defRPr b="0" i="0" sz="1200" u="none" cap="none" strike="noStrike">
                <a:solidFill>
                  <a:srgbClr val="DED9D6"/>
                </a:solidFill>
                <a:latin typeface="Arial"/>
                <a:ea typeface="Arial"/>
                <a:cs typeface="Arial"/>
                <a:sym typeface="Arial"/>
              </a:defRPr>
            </a:lvl3pPr>
            <a:lvl4pPr indent="0" lvl="3" marL="0" marR="0" rtl="0" algn="r">
              <a:lnSpc>
                <a:spcPct val="100000"/>
              </a:lnSpc>
              <a:spcBef>
                <a:spcPts val="0"/>
              </a:spcBef>
              <a:spcAft>
                <a:spcPts val="0"/>
              </a:spcAft>
              <a:buClr>
                <a:srgbClr val="DED9D6"/>
              </a:buClr>
              <a:buFont typeface="Arial"/>
              <a:buNone/>
              <a:defRPr b="0" i="0" sz="1200" u="none" cap="none" strike="noStrike">
                <a:solidFill>
                  <a:srgbClr val="DED9D6"/>
                </a:solidFill>
                <a:latin typeface="Arial"/>
                <a:ea typeface="Arial"/>
                <a:cs typeface="Arial"/>
                <a:sym typeface="Arial"/>
              </a:defRPr>
            </a:lvl4pPr>
            <a:lvl5pPr indent="0" lvl="4" marL="0" marR="0" rtl="0" algn="r">
              <a:lnSpc>
                <a:spcPct val="100000"/>
              </a:lnSpc>
              <a:spcBef>
                <a:spcPts val="0"/>
              </a:spcBef>
              <a:spcAft>
                <a:spcPts val="0"/>
              </a:spcAft>
              <a:buClr>
                <a:srgbClr val="DED9D6"/>
              </a:buClr>
              <a:buFont typeface="Arial"/>
              <a:buNone/>
              <a:defRPr b="0" i="0" sz="1200" u="none" cap="none" strike="noStrike">
                <a:solidFill>
                  <a:srgbClr val="DED9D6"/>
                </a:solidFill>
                <a:latin typeface="Arial"/>
                <a:ea typeface="Arial"/>
                <a:cs typeface="Arial"/>
                <a:sym typeface="Arial"/>
              </a:defRPr>
            </a:lvl5pPr>
            <a:lvl6pPr indent="0" lvl="5" marL="0" marR="0" rtl="0" algn="r">
              <a:lnSpc>
                <a:spcPct val="100000"/>
              </a:lnSpc>
              <a:spcBef>
                <a:spcPts val="0"/>
              </a:spcBef>
              <a:spcAft>
                <a:spcPts val="0"/>
              </a:spcAft>
              <a:buClr>
                <a:srgbClr val="DED9D6"/>
              </a:buClr>
              <a:buFont typeface="Arial"/>
              <a:buNone/>
              <a:defRPr b="0" i="0" sz="1200" u="none" cap="none" strike="noStrike">
                <a:solidFill>
                  <a:srgbClr val="DED9D6"/>
                </a:solidFill>
                <a:latin typeface="Arial"/>
                <a:ea typeface="Arial"/>
                <a:cs typeface="Arial"/>
                <a:sym typeface="Arial"/>
              </a:defRPr>
            </a:lvl6pPr>
            <a:lvl7pPr indent="0" lvl="6" marL="0" marR="0" rtl="0" algn="r">
              <a:lnSpc>
                <a:spcPct val="100000"/>
              </a:lnSpc>
              <a:spcBef>
                <a:spcPts val="0"/>
              </a:spcBef>
              <a:spcAft>
                <a:spcPts val="0"/>
              </a:spcAft>
              <a:buClr>
                <a:srgbClr val="DED9D6"/>
              </a:buClr>
              <a:buFont typeface="Arial"/>
              <a:buNone/>
              <a:defRPr b="0" i="0" sz="1200" u="none" cap="none" strike="noStrike">
                <a:solidFill>
                  <a:srgbClr val="DED9D6"/>
                </a:solidFill>
                <a:latin typeface="Arial"/>
                <a:ea typeface="Arial"/>
                <a:cs typeface="Arial"/>
                <a:sym typeface="Arial"/>
              </a:defRPr>
            </a:lvl7pPr>
            <a:lvl8pPr indent="0" lvl="7" marL="0" marR="0" rtl="0" algn="r">
              <a:lnSpc>
                <a:spcPct val="100000"/>
              </a:lnSpc>
              <a:spcBef>
                <a:spcPts val="0"/>
              </a:spcBef>
              <a:spcAft>
                <a:spcPts val="0"/>
              </a:spcAft>
              <a:buClr>
                <a:srgbClr val="DED9D6"/>
              </a:buClr>
              <a:buFont typeface="Arial"/>
              <a:buNone/>
              <a:defRPr b="0" i="0" sz="1200" u="none" cap="none" strike="noStrike">
                <a:solidFill>
                  <a:srgbClr val="DED9D6"/>
                </a:solidFill>
                <a:latin typeface="Arial"/>
                <a:ea typeface="Arial"/>
                <a:cs typeface="Arial"/>
                <a:sym typeface="Arial"/>
              </a:defRPr>
            </a:lvl8pPr>
            <a:lvl9pPr indent="0" lvl="8" marL="0" marR="0" rtl="0" algn="r">
              <a:lnSpc>
                <a:spcPct val="100000"/>
              </a:lnSpc>
              <a:spcBef>
                <a:spcPts val="0"/>
              </a:spcBef>
              <a:spcAft>
                <a:spcPts val="0"/>
              </a:spcAft>
              <a:buClr>
                <a:srgbClr val="DED9D6"/>
              </a:buClr>
              <a:buFont typeface="Arial"/>
              <a:buNone/>
              <a:defRPr b="0" i="0" sz="1200" u="none" cap="none" strike="noStrike">
                <a:solidFill>
                  <a:srgbClr val="DED9D6"/>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solidFill>
                <a:srgbClr val="3C3632"/>
              </a:solidFill>
            </a:endParaRPr>
          </a:p>
        </p:txBody>
      </p:sp>
    </p:spTree>
  </p:cSld>
  <p:clrMapOvr>
    <a:masterClrMapping/>
  </p:clrMapOvr>
  <p:transition spd="med">
    <p:fade thruBlk="1"/>
  </p:transition>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33" name="Shape 133"/>
        <p:cNvGrpSpPr/>
        <p:nvPr/>
      </p:nvGrpSpPr>
      <p:grpSpPr>
        <a:xfrm>
          <a:off x="0" y="0"/>
          <a:ext cx="0" cy="0"/>
          <a:chOff x="0" y="0"/>
          <a:chExt cx="0" cy="0"/>
        </a:xfrm>
      </p:grpSpPr>
      <p:sp>
        <p:nvSpPr>
          <p:cNvPr id="134" name="Shape 134"/>
          <p:cNvSpPr txBox="1"/>
          <p:nvPr>
            <p:ph type="title"/>
          </p:nvPr>
        </p:nvSpPr>
        <p:spPr>
          <a:xfrm>
            <a:off x="1104900" y="76200"/>
            <a:ext cx="9980700" cy="10971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35" name="Shape 135"/>
          <p:cNvSpPr txBox="1"/>
          <p:nvPr>
            <p:ph idx="1" type="body"/>
          </p:nvPr>
        </p:nvSpPr>
        <p:spPr>
          <a:xfrm>
            <a:off x="1104900" y="1600200"/>
            <a:ext cx="9982200" cy="45720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136" name="Shape 136"/>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7" name="Shape 137"/>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8" name="Shape 138"/>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1pPr>
            <a:lvl2pPr indent="0" lvl="1"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2pPr>
            <a:lvl3pPr indent="0" lvl="2"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3pPr>
            <a:lvl4pPr indent="0" lvl="3"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4pPr>
            <a:lvl5pPr indent="0" lvl="4"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5pPr>
            <a:lvl6pPr indent="0" lvl="5"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6pPr>
            <a:lvl7pPr indent="0" lvl="6"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7pPr>
            <a:lvl8pPr indent="0" lvl="7"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8pPr>
            <a:lvl9pPr indent="0" lvl="8"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39" name="Shape 139"/>
        <p:cNvGrpSpPr/>
        <p:nvPr/>
      </p:nvGrpSpPr>
      <p:grpSpPr>
        <a:xfrm>
          <a:off x="0" y="0"/>
          <a:ext cx="0" cy="0"/>
          <a:chOff x="0" y="0"/>
          <a:chExt cx="0" cy="0"/>
        </a:xfrm>
      </p:grpSpPr>
      <p:sp>
        <p:nvSpPr>
          <p:cNvPr id="140" name="Shape 140"/>
          <p:cNvSpPr txBox="1"/>
          <p:nvPr>
            <p:ph type="title"/>
          </p:nvPr>
        </p:nvSpPr>
        <p:spPr>
          <a:xfrm>
            <a:off x="1104900" y="76200"/>
            <a:ext cx="9980700" cy="10971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41" name="Shape 141"/>
          <p:cNvSpPr txBox="1"/>
          <p:nvPr>
            <p:ph idx="1" type="body"/>
          </p:nvPr>
        </p:nvSpPr>
        <p:spPr>
          <a:xfrm>
            <a:off x="1104900" y="1600200"/>
            <a:ext cx="4919400" cy="823800"/>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0"/>
              </a:spcBef>
              <a:spcAft>
                <a:spcPts val="0"/>
              </a:spcAft>
              <a:buClr>
                <a:schemeClr val="dk1"/>
              </a:buClr>
              <a:buSzPts val="2000"/>
              <a:buFont typeface="Noto Sans Symbols"/>
              <a:buNone/>
              <a:defRPr b="1" i="0" sz="2400" u="none" cap="none" strike="noStrike">
                <a:solidFill>
                  <a:schemeClr val="dk1"/>
                </a:solidFill>
                <a:latin typeface="Arial"/>
                <a:ea typeface="Arial"/>
                <a:cs typeface="Arial"/>
                <a:sym typeface="Arial"/>
              </a:defRPr>
            </a:lvl1pPr>
            <a:lvl2pPr indent="-228600" lvl="1" marL="914400" marR="0" rtl="0" algn="l">
              <a:lnSpc>
                <a:spcPct val="90000"/>
              </a:lnSpc>
              <a:spcBef>
                <a:spcPts val="600"/>
              </a:spcBef>
              <a:spcAft>
                <a:spcPts val="0"/>
              </a:spcAft>
              <a:buClr>
                <a:schemeClr val="dk1"/>
              </a:buClr>
              <a:buSzPts val="1600"/>
              <a:buFont typeface="Noto Sans Symbols"/>
              <a:buNone/>
              <a:defRPr b="1" i="0" sz="2000" u="none" cap="none" strike="noStrike">
                <a:solidFill>
                  <a:schemeClr val="dk1"/>
                </a:solidFill>
                <a:latin typeface="Arial"/>
                <a:ea typeface="Arial"/>
                <a:cs typeface="Arial"/>
                <a:sym typeface="Arial"/>
              </a:defRPr>
            </a:lvl2pPr>
            <a:lvl3pPr indent="-228600" lvl="2" marL="1371600" marR="0" rtl="0" algn="l">
              <a:lnSpc>
                <a:spcPct val="90000"/>
              </a:lnSpc>
              <a:spcBef>
                <a:spcPts val="600"/>
              </a:spcBef>
              <a:spcAft>
                <a:spcPts val="0"/>
              </a:spcAft>
              <a:buClr>
                <a:schemeClr val="dk1"/>
              </a:buClr>
              <a:buSzPts val="1400"/>
              <a:buFont typeface="Noto Sans Symbols"/>
              <a:buNone/>
              <a:defRPr b="1" i="0" sz="1800" u="none" cap="none" strike="noStrike">
                <a:solidFill>
                  <a:schemeClr val="dk1"/>
                </a:solidFill>
                <a:latin typeface="Arial"/>
                <a:ea typeface="Arial"/>
                <a:cs typeface="Arial"/>
                <a:sym typeface="Arial"/>
              </a:defRPr>
            </a:lvl3pPr>
            <a:lvl4pPr indent="-228600" lvl="3" marL="1828800" marR="0" rtl="0" algn="l">
              <a:lnSpc>
                <a:spcPct val="90000"/>
              </a:lnSpc>
              <a:spcBef>
                <a:spcPts val="6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4pPr>
            <a:lvl5pPr indent="-228600" lvl="4" marL="2286000" marR="0" rtl="0" algn="l">
              <a:lnSpc>
                <a:spcPct val="90000"/>
              </a:lnSpc>
              <a:spcBef>
                <a:spcPts val="6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9pPr>
          </a:lstStyle>
          <a:p/>
        </p:txBody>
      </p:sp>
      <p:sp>
        <p:nvSpPr>
          <p:cNvPr id="142" name="Shape 142"/>
          <p:cNvSpPr txBox="1"/>
          <p:nvPr>
            <p:ph idx="2" type="body"/>
          </p:nvPr>
        </p:nvSpPr>
        <p:spPr>
          <a:xfrm>
            <a:off x="1104900" y="2424111"/>
            <a:ext cx="4919400" cy="37482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143" name="Shape 143"/>
          <p:cNvSpPr txBox="1"/>
          <p:nvPr>
            <p:ph idx="3" type="body"/>
          </p:nvPr>
        </p:nvSpPr>
        <p:spPr>
          <a:xfrm>
            <a:off x="6166110" y="1600200"/>
            <a:ext cx="4919400" cy="823800"/>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0"/>
              </a:spcBef>
              <a:spcAft>
                <a:spcPts val="0"/>
              </a:spcAft>
              <a:buClr>
                <a:schemeClr val="dk1"/>
              </a:buClr>
              <a:buSzPts val="2000"/>
              <a:buFont typeface="Noto Sans Symbols"/>
              <a:buNone/>
              <a:defRPr b="1" i="0" sz="2400" u="none" cap="none" strike="noStrike">
                <a:solidFill>
                  <a:schemeClr val="dk1"/>
                </a:solidFill>
                <a:latin typeface="Arial"/>
                <a:ea typeface="Arial"/>
                <a:cs typeface="Arial"/>
                <a:sym typeface="Arial"/>
              </a:defRPr>
            </a:lvl1pPr>
            <a:lvl2pPr indent="-228600" lvl="1" marL="914400" marR="0" rtl="0" algn="l">
              <a:lnSpc>
                <a:spcPct val="90000"/>
              </a:lnSpc>
              <a:spcBef>
                <a:spcPts val="600"/>
              </a:spcBef>
              <a:spcAft>
                <a:spcPts val="0"/>
              </a:spcAft>
              <a:buClr>
                <a:schemeClr val="dk1"/>
              </a:buClr>
              <a:buSzPts val="1600"/>
              <a:buFont typeface="Noto Sans Symbols"/>
              <a:buNone/>
              <a:defRPr b="1" i="0" sz="2000" u="none" cap="none" strike="noStrike">
                <a:solidFill>
                  <a:schemeClr val="dk1"/>
                </a:solidFill>
                <a:latin typeface="Arial"/>
                <a:ea typeface="Arial"/>
                <a:cs typeface="Arial"/>
                <a:sym typeface="Arial"/>
              </a:defRPr>
            </a:lvl2pPr>
            <a:lvl3pPr indent="-228600" lvl="2" marL="1371600" marR="0" rtl="0" algn="l">
              <a:lnSpc>
                <a:spcPct val="90000"/>
              </a:lnSpc>
              <a:spcBef>
                <a:spcPts val="600"/>
              </a:spcBef>
              <a:spcAft>
                <a:spcPts val="0"/>
              </a:spcAft>
              <a:buClr>
                <a:schemeClr val="dk1"/>
              </a:buClr>
              <a:buSzPts val="1400"/>
              <a:buFont typeface="Noto Sans Symbols"/>
              <a:buNone/>
              <a:defRPr b="1" i="0" sz="1800" u="none" cap="none" strike="noStrike">
                <a:solidFill>
                  <a:schemeClr val="dk1"/>
                </a:solidFill>
                <a:latin typeface="Arial"/>
                <a:ea typeface="Arial"/>
                <a:cs typeface="Arial"/>
                <a:sym typeface="Arial"/>
              </a:defRPr>
            </a:lvl3pPr>
            <a:lvl4pPr indent="-228600" lvl="3" marL="1828800" marR="0" rtl="0" algn="l">
              <a:lnSpc>
                <a:spcPct val="90000"/>
              </a:lnSpc>
              <a:spcBef>
                <a:spcPts val="6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4pPr>
            <a:lvl5pPr indent="-228600" lvl="4" marL="2286000" marR="0" rtl="0" algn="l">
              <a:lnSpc>
                <a:spcPct val="90000"/>
              </a:lnSpc>
              <a:spcBef>
                <a:spcPts val="6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9pPr>
          </a:lstStyle>
          <a:p/>
        </p:txBody>
      </p:sp>
      <p:sp>
        <p:nvSpPr>
          <p:cNvPr id="144" name="Shape 144"/>
          <p:cNvSpPr txBox="1"/>
          <p:nvPr>
            <p:ph idx="4" type="body"/>
          </p:nvPr>
        </p:nvSpPr>
        <p:spPr>
          <a:xfrm>
            <a:off x="6166110" y="2424111"/>
            <a:ext cx="4919400" cy="37482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145" name="Shape 145"/>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46" name="Shape 146"/>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47" name="Shape 147"/>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1pPr>
            <a:lvl2pPr indent="0" lvl="1"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2pPr>
            <a:lvl3pPr indent="0" lvl="2"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3pPr>
            <a:lvl4pPr indent="0" lvl="3"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4pPr>
            <a:lvl5pPr indent="0" lvl="4"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5pPr>
            <a:lvl6pPr indent="0" lvl="5"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6pPr>
            <a:lvl7pPr indent="0" lvl="6"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7pPr>
            <a:lvl8pPr indent="0" lvl="7"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8pPr>
            <a:lvl9pPr indent="0" lvl="8"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48" name="Shape 148"/>
        <p:cNvGrpSpPr/>
        <p:nvPr/>
      </p:nvGrpSpPr>
      <p:grpSpPr>
        <a:xfrm>
          <a:off x="0" y="0"/>
          <a:ext cx="0" cy="0"/>
          <a:chOff x="0" y="0"/>
          <a:chExt cx="0" cy="0"/>
        </a:xfrm>
      </p:grpSpPr>
      <p:sp>
        <p:nvSpPr>
          <p:cNvPr id="149" name="Shape 149"/>
          <p:cNvSpPr txBox="1"/>
          <p:nvPr>
            <p:ph type="title"/>
          </p:nvPr>
        </p:nvSpPr>
        <p:spPr>
          <a:xfrm>
            <a:off x="1104900" y="76200"/>
            <a:ext cx="9980700" cy="10971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50" name="Shape 150"/>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1" name="Shape 151"/>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52" name="Shape 152"/>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1pPr>
            <a:lvl2pPr indent="0" lvl="1"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2pPr>
            <a:lvl3pPr indent="0" lvl="2"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3pPr>
            <a:lvl4pPr indent="0" lvl="3"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4pPr>
            <a:lvl5pPr indent="0" lvl="4"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5pPr>
            <a:lvl6pPr indent="0" lvl="5"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6pPr>
            <a:lvl7pPr indent="0" lvl="6"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7pPr>
            <a:lvl8pPr indent="0" lvl="7"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8pPr>
            <a:lvl9pPr indent="0" lvl="8"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with Picture" showMasterSp="0">
  <p:cSld name="Title Slide with Picture">
    <p:spTree>
      <p:nvGrpSpPr>
        <p:cNvPr id="153" name="Shape 153"/>
        <p:cNvGrpSpPr/>
        <p:nvPr/>
      </p:nvGrpSpPr>
      <p:grpSpPr>
        <a:xfrm>
          <a:off x="0" y="0"/>
          <a:ext cx="0" cy="0"/>
          <a:chOff x="0" y="0"/>
          <a:chExt cx="0" cy="0"/>
        </a:xfrm>
      </p:grpSpPr>
      <p:sp>
        <p:nvSpPr>
          <p:cNvPr id="154" name="Shape 154"/>
          <p:cNvSpPr txBox="1"/>
          <p:nvPr>
            <p:ph type="ctrTitle"/>
          </p:nvPr>
        </p:nvSpPr>
        <p:spPr>
          <a:xfrm>
            <a:off x="1104900" y="2292093"/>
            <a:ext cx="5734200" cy="22197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4400" u="none" cap="none" strike="noStrike">
                <a:solidFill>
                  <a:schemeClr val="dk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55" name="Shape 155"/>
          <p:cNvSpPr txBox="1"/>
          <p:nvPr>
            <p:ph idx="1" type="subTitle"/>
          </p:nvPr>
        </p:nvSpPr>
        <p:spPr>
          <a:xfrm>
            <a:off x="1104900" y="4511783"/>
            <a:ext cx="5734200" cy="955500"/>
          </a:xfrm>
          <a:prstGeom prst="rect">
            <a:avLst/>
          </a:prstGeom>
          <a:noFill/>
          <a:ln>
            <a:noFill/>
          </a:ln>
        </p:spPr>
        <p:txBody>
          <a:bodyPr anchorCtr="0" anchor="t" bIns="91425" lIns="91425" spcFirstLastPara="1" rIns="91425" wrap="square" tIns="91425"/>
          <a:lstStyle>
            <a:lvl1pPr indent="0" lvl="0" marL="0" marR="0" rtl="0" algn="l">
              <a:lnSpc>
                <a:spcPct val="90000"/>
              </a:lnSpc>
              <a:spcBef>
                <a:spcPts val="0"/>
              </a:spcBef>
              <a:spcAft>
                <a:spcPts val="0"/>
              </a:spcAft>
              <a:buClr>
                <a:schemeClr val="dk1"/>
              </a:buClr>
              <a:buSzPts val="2000"/>
              <a:buFont typeface="Noto Sans Symbols"/>
              <a:buNone/>
              <a:defRPr b="0" i="0" sz="1800" u="none" cap="none" strike="noStrike">
                <a:solidFill>
                  <a:schemeClr val="dk1"/>
                </a:solidFill>
                <a:latin typeface="Arial"/>
                <a:ea typeface="Arial"/>
                <a:cs typeface="Arial"/>
                <a:sym typeface="Arial"/>
              </a:defRPr>
            </a:lvl1pPr>
            <a:lvl2pPr indent="0" lvl="1" marL="457200" marR="0" rtl="0" algn="ctr">
              <a:lnSpc>
                <a:spcPct val="90000"/>
              </a:lnSpc>
              <a:spcBef>
                <a:spcPts val="600"/>
              </a:spcBef>
              <a:spcAft>
                <a:spcPts val="0"/>
              </a:spcAft>
              <a:buClr>
                <a:schemeClr val="dk1"/>
              </a:buClr>
              <a:buSzPts val="1600"/>
              <a:buFont typeface="Noto Sans Symbols"/>
              <a:buNone/>
              <a:defRPr b="0" i="0" sz="2000" u="none" cap="none" strike="noStrike">
                <a:solidFill>
                  <a:schemeClr val="dk1"/>
                </a:solidFill>
                <a:latin typeface="Arial"/>
                <a:ea typeface="Arial"/>
                <a:cs typeface="Arial"/>
                <a:sym typeface="Arial"/>
              </a:defRPr>
            </a:lvl2pPr>
            <a:lvl3pPr indent="0" lvl="2" marL="914400" marR="0" rtl="0" algn="ctr">
              <a:lnSpc>
                <a:spcPct val="90000"/>
              </a:lnSpc>
              <a:spcBef>
                <a:spcPts val="600"/>
              </a:spcBef>
              <a:spcAft>
                <a:spcPts val="0"/>
              </a:spcAft>
              <a:buClr>
                <a:schemeClr val="dk1"/>
              </a:buClr>
              <a:buSzPts val="1400"/>
              <a:buFont typeface="Noto Sans Symbols"/>
              <a:buNone/>
              <a:defRPr b="0" i="0" sz="1800" u="none" cap="none" strike="noStrike">
                <a:solidFill>
                  <a:schemeClr val="dk1"/>
                </a:solidFill>
                <a:latin typeface="Arial"/>
                <a:ea typeface="Arial"/>
                <a:cs typeface="Arial"/>
                <a:sym typeface="Arial"/>
              </a:defRPr>
            </a:lvl3pPr>
            <a:lvl4pPr indent="0" lvl="3" marL="1371600" marR="0" rtl="0" algn="ctr">
              <a:lnSpc>
                <a:spcPct val="90000"/>
              </a:lnSpc>
              <a:spcBef>
                <a:spcPts val="6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4pPr>
            <a:lvl5pPr indent="0" lvl="4" marL="1828800" marR="0" rtl="0" algn="ctr">
              <a:lnSpc>
                <a:spcPct val="90000"/>
              </a:lnSpc>
              <a:spcBef>
                <a:spcPts val="6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5pPr>
            <a:lvl6pPr indent="0" lvl="5" marL="22860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6pPr>
            <a:lvl7pPr indent="0" lvl="6" marL="27432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7pPr>
            <a:lvl8pPr indent="0" lvl="7" marL="32004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8pPr>
            <a:lvl9pPr indent="0" lvl="8" marL="36576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9pPr>
          </a:lstStyle>
          <a:p/>
        </p:txBody>
      </p:sp>
      <p:sp>
        <p:nvSpPr>
          <p:cNvPr descr="An empty placeholder to add an image. Click on the placeholder and select the image that you wish to add." id="156" name="Shape 156"/>
          <p:cNvSpPr/>
          <p:nvPr>
            <p:ph idx="2" type="pic"/>
          </p:nvPr>
        </p:nvSpPr>
        <p:spPr>
          <a:xfrm>
            <a:off x="6981063" y="1310655"/>
            <a:ext cx="5211000" cy="4208700"/>
          </a:xfrm>
          <a:prstGeom prst="rect">
            <a:avLst/>
          </a:prstGeom>
          <a:solidFill>
            <a:srgbClr val="DED9D6"/>
          </a:solidFill>
          <a:ln>
            <a:noFill/>
          </a:ln>
        </p:spPr>
        <p:txBody>
          <a:bodyPr anchorCtr="0" anchor="t" bIns="91425" lIns="91425" spcFirstLastPara="1" rIns="91425" wrap="square" tIns="91425"/>
          <a:lstStyle>
            <a:lvl1pPr indent="0" lvl="0" marL="0" marR="0" rtl="0" algn="ctr">
              <a:lnSpc>
                <a:spcPct val="90000"/>
              </a:lnSpc>
              <a:spcBef>
                <a:spcPts val="18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1pPr>
            <a:lvl2pPr indent="-127000" lvl="1" marL="6858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139700" lvl="2" marL="1143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139700" lvl="3" marL="16002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139700" lvl="4" marL="20574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139700" lvl="5" marL="2514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139700" lvl="6" marL="2971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139700" lvl="7" marL="34290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139700" lvl="8" marL="3886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157" name="Shape 157"/>
          <p:cNvSpPr/>
          <p:nvPr/>
        </p:nvSpPr>
        <p:spPr>
          <a:xfrm>
            <a:off x="0" y="0"/>
            <a:ext cx="12192000" cy="1080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grpSp>
        <p:nvGrpSpPr>
          <p:cNvPr id="158" name="Shape 158"/>
          <p:cNvGrpSpPr/>
          <p:nvPr/>
        </p:nvGrpSpPr>
        <p:grpSpPr>
          <a:xfrm>
            <a:off x="-6" y="1143000"/>
            <a:ext cx="12192024" cy="63125"/>
            <a:chOff x="507491" y="1501519"/>
            <a:chExt cx="8129100" cy="63125"/>
          </a:xfrm>
        </p:grpSpPr>
        <p:cxnSp>
          <p:nvCxnSpPr>
            <p:cNvPr id="159" name="Shape 159"/>
            <p:cNvCxnSpPr/>
            <p:nvPr/>
          </p:nvCxnSpPr>
          <p:spPr>
            <a:xfrm>
              <a:off x="507491" y="1564644"/>
              <a:ext cx="8129100" cy="0"/>
            </a:xfrm>
            <a:prstGeom prst="straightConnector1">
              <a:avLst/>
            </a:prstGeom>
            <a:noFill/>
            <a:ln cap="flat" cmpd="sng" w="38100">
              <a:solidFill>
                <a:schemeClr val="dk1"/>
              </a:solidFill>
              <a:prstDash val="solid"/>
              <a:miter lim="800000"/>
              <a:headEnd len="sm" w="sm" type="none"/>
              <a:tailEnd len="sm" w="sm" type="none"/>
            </a:ln>
          </p:spPr>
        </p:cxnSp>
        <p:cxnSp>
          <p:nvCxnSpPr>
            <p:cNvPr id="160" name="Shape 160"/>
            <p:cNvCxnSpPr/>
            <p:nvPr/>
          </p:nvCxnSpPr>
          <p:spPr>
            <a:xfrm>
              <a:off x="507491" y="1501519"/>
              <a:ext cx="8129100" cy="0"/>
            </a:xfrm>
            <a:prstGeom prst="straightConnector1">
              <a:avLst/>
            </a:prstGeom>
            <a:noFill/>
            <a:ln cap="flat" cmpd="sng" w="12700">
              <a:solidFill>
                <a:schemeClr val="dk1"/>
              </a:solidFill>
              <a:prstDash val="solid"/>
              <a:miter lim="800000"/>
              <a:headEnd len="sm" w="sm" type="none"/>
              <a:tailEnd len="sm" w="sm" type="none"/>
            </a:ln>
          </p:spPr>
        </p:cxnSp>
      </p:grpSp>
      <p:pic>
        <p:nvPicPr>
          <p:cNvPr id="161" name="Shape 161"/>
          <p:cNvPicPr preferRelativeResize="0"/>
          <p:nvPr/>
        </p:nvPicPr>
        <p:blipFill rotWithShape="1">
          <a:blip r:embed="rId2">
            <a:alphaModFix/>
          </a:blip>
          <a:srcRect b="0" l="0" r="0" t="0"/>
          <a:stretch/>
        </p:blipFill>
        <p:spPr>
          <a:xfrm>
            <a:off x="1325879" y="0"/>
            <a:ext cx="1743155" cy="2280728"/>
          </a:xfrm>
          <a:prstGeom prst="rect">
            <a:avLst/>
          </a:prstGeom>
          <a:noFill/>
          <a:ln>
            <a:noFill/>
          </a:ln>
        </p:spPr>
      </p:pic>
      <p:grpSp>
        <p:nvGrpSpPr>
          <p:cNvPr id="162" name="Shape 162"/>
          <p:cNvGrpSpPr/>
          <p:nvPr/>
        </p:nvGrpSpPr>
        <p:grpSpPr>
          <a:xfrm rot="10800000">
            <a:off x="-19" y="5645509"/>
            <a:ext cx="12192024" cy="63125"/>
            <a:chOff x="507491" y="1501519"/>
            <a:chExt cx="8129100" cy="63125"/>
          </a:xfrm>
        </p:grpSpPr>
        <p:cxnSp>
          <p:nvCxnSpPr>
            <p:cNvPr id="163" name="Shape 163"/>
            <p:cNvCxnSpPr/>
            <p:nvPr/>
          </p:nvCxnSpPr>
          <p:spPr>
            <a:xfrm>
              <a:off x="507491" y="1564644"/>
              <a:ext cx="8129100" cy="0"/>
            </a:xfrm>
            <a:prstGeom prst="straightConnector1">
              <a:avLst/>
            </a:prstGeom>
            <a:noFill/>
            <a:ln cap="flat" cmpd="sng" w="38100">
              <a:solidFill>
                <a:schemeClr val="dk1"/>
              </a:solidFill>
              <a:prstDash val="solid"/>
              <a:miter lim="800000"/>
              <a:headEnd len="sm" w="sm" type="none"/>
              <a:tailEnd len="sm" w="sm" type="none"/>
            </a:ln>
          </p:spPr>
        </p:cxnSp>
        <p:cxnSp>
          <p:nvCxnSpPr>
            <p:cNvPr id="164" name="Shape 164"/>
            <p:cNvCxnSpPr/>
            <p:nvPr/>
          </p:nvCxnSpPr>
          <p:spPr>
            <a:xfrm>
              <a:off x="507491" y="1501519"/>
              <a:ext cx="8129100" cy="0"/>
            </a:xfrm>
            <a:prstGeom prst="straightConnector1">
              <a:avLst/>
            </a:prstGeom>
            <a:noFill/>
            <a:ln cap="flat" cmpd="sng" w="12700">
              <a:solidFill>
                <a:schemeClr val="dk1"/>
              </a:solidFill>
              <a:prstDash val="solid"/>
              <a:miter lim="800000"/>
              <a:headEnd len="sm" w="sm" type="none"/>
              <a:tailEnd len="sm" w="sm" type="none"/>
            </a:ln>
          </p:spPr>
        </p:cxnSp>
      </p:grpSp>
      <p:sp>
        <p:nvSpPr>
          <p:cNvPr id="165" name="Shape 165"/>
          <p:cNvSpPr/>
          <p:nvPr/>
        </p:nvSpPr>
        <p:spPr>
          <a:xfrm>
            <a:off x="0" y="5778123"/>
            <a:ext cx="12192000" cy="1080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spTree>
  </p:cSld>
  <p:clrMapOvr>
    <a:masterClrMapping/>
  </p:clrMapOvr>
  <p:transition spd="med">
    <p:fade thruBlk="1"/>
  </p:transition>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showMasterSp="0" type="secHead">
  <p:cSld name="SECTION_HEADER">
    <p:spTree>
      <p:nvGrpSpPr>
        <p:cNvPr id="166" name="Shape 166"/>
        <p:cNvGrpSpPr/>
        <p:nvPr/>
      </p:nvGrpSpPr>
      <p:grpSpPr>
        <a:xfrm>
          <a:off x="0" y="0"/>
          <a:ext cx="0" cy="0"/>
          <a:chOff x="0" y="0"/>
          <a:chExt cx="0" cy="0"/>
        </a:xfrm>
      </p:grpSpPr>
      <p:grpSp>
        <p:nvGrpSpPr>
          <p:cNvPr id="167" name="Shape 167"/>
          <p:cNvGrpSpPr/>
          <p:nvPr/>
        </p:nvGrpSpPr>
        <p:grpSpPr>
          <a:xfrm>
            <a:off x="8" y="2514600"/>
            <a:ext cx="12192477" cy="3194034"/>
            <a:chOff x="647385" y="2514600"/>
            <a:chExt cx="10838721" cy="3194034"/>
          </a:xfrm>
        </p:grpSpPr>
        <p:grpSp>
          <p:nvGrpSpPr>
            <p:cNvPr id="168" name="Shape 168"/>
            <p:cNvGrpSpPr/>
            <p:nvPr/>
          </p:nvGrpSpPr>
          <p:grpSpPr>
            <a:xfrm>
              <a:off x="647385" y="2514600"/>
              <a:ext cx="10838529" cy="63125"/>
              <a:chOff x="507491" y="1501519"/>
              <a:chExt cx="8129100" cy="63125"/>
            </a:xfrm>
          </p:grpSpPr>
          <p:cxnSp>
            <p:nvCxnSpPr>
              <p:cNvPr id="169" name="Shape 169"/>
              <p:cNvCxnSpPr/>
              <p:nvPr/>
            </p:nvCxnSpPr>
            <p:spPr>
              <a:xfrm>
                <a:off x="507491" y="1564644"/>
                <a:ext cx="8129100" cy="0"/>
              </a:xfrm>
              <a:prstGeom prst="straightConnector1">
                <a:avLst/>
              </a:prstGeom>
              <a:noFill/>
              <a:ln cap="flat" cmpd="sng" w="38100">
                <a:solidFill>
                  <a:schemeClr val="dk1"/>
                </a:solidFill>
                <a:prstDash val="solid"/>
                <a:miter lim="800000"/>
                <a:headEnd len="sm" w="sm" type="none"/>
                <a:tailEnd len="sm" w="sm" type="none"/>
              </a:ln>
            </p:spPr>
          </p:cxnSp>
          <p:cxnSp>
            <p:nvCxnSpPr>
              <p:cNvPr id="170" name="Shape 170"/>
              <p:cNvCxnSpPr/>
              <p:nvPr/>
            </p:nvCxnSpPr>
            <p:spPr>
              <a:xfrm>
                <a:off x="507491" y="1501519"/>
                <a:ext cx="8129100" cy="0"/>
              </a:xfrm>
              <a:prstGeom prst="straightConnector1">
                <a:avLst/>
              </a:prstGeom>
              <a:noFill/>
              <a:ln cap="flat" cmpd="sng" w="12700">
                <a:solidFill>
                  <a:schemeClr val="dk1"/>
                </a:solidFill>
                <a:prstDash val="solid"/>
                <a:miter lim="800000"/>
                <a:headEnd len="sm" w="sm" type="none"/>
                <a:tailEnd len="sm" w="sm" type="none"/>
              </a:ln>
            </p:spPr>
          </p:cxnSp>
        </p:grpSp>
        <p:sp>
          <p:nvSpPr>
            <p:cNvPr id="171" name="Shape 171"/>
            <p:cNvSpPr/>
            <p:nvPr/>
          </p:nvSpPr>
          <p:spPr>
            <a:xfrm>
              <a:off x="647402" y="2640850"/>
              <a:ext cx="10838700" cy="29415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Arial"/>
                <a:ea typeface="Arial"/>
                <a:cs typeface="Arial"/>
                <a:sym typeface="Arial"/>
              </a:endParaRPr>
            </a:p>
          </p:txBody>
        </p:sp>
        <p:grpSp>
          <p:nvGrpSpPr>
            <p:cNvPr id="172" name="Shape 172"/>
            <p:cNvGrpSpPr/>
            <p:nvPr/>
          </p:nvGrpSpPr>
          <p:grpSpPr>
            <a:xfrm rot="10800000">
              <a:off x="647577" y="5645509"/>
              <a:ext cx="10838529" cy="63125"/>
              <a:chOff x="507491" y="1501519"/>
              <a:chExt cx="8129100" cy="63125"/>
            </a:xfrm>
          </p:grpSpPr>
          <p:cxnSp>
            <p:nvCxnSpPr>
              <p:cNvPr id="173" name="Shape 173"/>
              <p:cNvCxnSpPr/>
              <p:nvPr/>
            </p:nvCxnSpPr>
            <p:spPr>
              <a:xfrm>
                <a:off x="507491" y="1564644"/>
                <a:ext cx="8129100" cy="0"/>
              </a:xfrm>
              <a:prstGeom prst="straightConnector1">
                <a:avLst/>
              </a:prstGeom>
              <a:noFill/>
              <a:ln cap="flat" cmpd="sng" w="38100">
                <a:solidFill>
                  <a:schemeClr val="dk1"/>
                </a:solidFill>
                <a:prstDash val="solid"/>
                <a:miter lim="800000"/>
                <a:headEnd len="sm" w="sm" type="none"/>
                <a:tailEnd len="sm" w="sm" type="none"/>
              </a:ln>
            </p:spPr>
          </p:cxnSp>
          <p:cxnSp>
            <p:nvCxnSpPr>
              <p:cNvPr id="174" name="Shape 174"/>
              <p:cNvCxnSpPr/>
              <p:nvPr/>
            </p:nvCxnSpPr>
            <p:spPr>
              <a:xfrm>
                <a:off x="507491" y="1501519"/>
                <a:ext cx="8129100" cy="0"/>
              </a:xfrm>
              <a:prstGeom prst="straightConnector1">
                <a:avLst/>
              </a:prstGeom>
              <a:noFill/>
              <a:ln cap="flat" cmpd="sng" w="12700">
                <a:solidFill>
                  <a:schemeClr val="dk1"/>
                </a:solidFill>
                <a:prstDash val="solid"/>
                <a:miter lim="800000"/>
                <a:headEnd len="sm" w="sm" type="none"/>
                <a:tailEnd len="sm" w="sm" type="none"/>
              </a:ln>
            </p:spPr>
          </p:cxnSp>
        </p:grpSp>
      </p:grpSp>
      <p:pic>
        <p:nvPicPr>
          <p:cNvPr id="175" name="Shape 175"/>
          <p:cNvPicPr preferRelativeResize="0"/>
          <p:nvPr/>
        </p:nvPicPr>
        <p:blipFill rotWithShape="1">
          <a:blip r:embed="rId2">
            <a:alphaModFix/>
          </a:blip>
          <a:srcRect b="0" l="0" r="0" t="0"/>
          <a:stretch/>
        </p:blipFill>
        <p:spPr>
          <a:xfrm>
            <a:off x="1325879" y="0"/>
            <a:ext cx="1778729" cy="2957070"/>
          </a:xfrm>
          <a:prstGeom prst="rect">
            <a:avLst/>
          </a:prstGeom>
          <a:noFill/>
          <a:ln>
            <a:noFill/>
          </a:ln>
        </p:spPr>
      </p:pic>
      <p:sp>
        <p:nvSpPr>
          <p:cNvPr id="176" name="Shape 176"/>
          <p:cNvSpPr txBox="1"/>
          <p:nvPr>
            <p:ph type="title"/>
          </p:nvPr>
        </p:nvSpPr>
        <p:spPr>
          <a:xfrm>
            <a:off x="1104899" y="2971806"/>
            <a:ext cx="10071000" cy="1684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1400"/>
              <a:buFont typeface="Arial"/>
              <a:buNone/>
              <a:defRPr b="0" i="0" sz="4400" u="none" cap="none" strike="noStrike">
                <a:solidFill>
                  <a:schemeClr val="lt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77" name="Shape 177"/>
          <p:cNvSpPr txBox="1"/>
          <p:nvPr>
            <p:ph idx="1" type="body"/>
          </p:nvPr>
        </p:nvSpPr>
        <p:spPr>
          <a:xfrm>
            <a:off x="1104899" y="4655955"/>
            <a:ext cx="10071000" cy="5097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0"/>
              </a:spcBef>
              <a:spcAft>
                <a:spcPts val="0"/>
              </a:spcAft>
              <a:buClr>
                <a:schemeClr val="lt1"/>
              </a:buClr>
              <a:buSzPts val="2000"/>
              <a:buFont typeface="Noto Sans Symbols"/>
              <a:buNone/>
              <a:defRPr b="0" i="0" sz="1600" u="none" cap="none" strike="noStrike">
                <a:solidFill>
                  <a:schemeClr val="lt1"/>
                </a:solidFill>
                <a:latin typeface="Arial"/>
                <a:ea typeface="Arial"/>
                <a:cs typeface="Arial"/>
                <a:sym typeface="Arial"/>
              </a:defRPr>
            </a:lvl1pPr>
            <a:lvl2pPr indent="-228600" lvl="1" marL="914400" marR="0" rtl="0" algn="l">
              <a:lnSpc>
                <a:spcPct val="90000"/>
              </a:lnSpc>
              <a:spcBef>
                <a:spcPts val="600"/>
              </a:spcBef>
              <a:spcAft>
                <a:spcPts val="0"/>
              </a:spcAft>
              <a:buClr>
                <a:srgbClr val="969391"/>
              </a:buClr>
              <a:buSzPts val="1600"/>
              <a:buFont typeface="Noto Sans Symbols"/>
              <a:buNone/>
              <a:defRPr b="0" i="0" sz="2000" u="none" cap="none" strike="noStrike">
                <a:solidFill>
                  <a:srgbClr val="969391"/>
                </a:solidFill>
                <a:latin typeface="Arial"/>
                <a:ea typeface="Arial"/>
                <a:cs typeface="Arial"/>
                <a:sym typeface="Arial"/>
              </a:defRPr>
            </a:lvl2pPr>
            <a:lvl3pPr indent="-228600" lvl="2" marL="1371600" marR="0" rtl="0" algn="l">
              <a:lnSpc>
                <a:spcPct val="90000"/>
              </a:lnSpc>
              <a:spcBef>
                <a:spcPts val="600"/>
              </a:spcBef>
              <a:spcAft>
                <a:spcPts val="0"/>
              </a:spcAft>
              <a:buClr>
                <a:srgbClr val="969391"/>
              </a:buClr>
              <a:buSzPts val="1400"/>
              <a:buFont typeface="Noto Sans Symbols"/>
              <a:buNone/>
              <a:defRPr b="0" i="0" sz="1800" u="none" cap="none" strike="noStrike">
                <a:solidFill>
                  <a:srgbClr val="969391"/>
                </a:solidFill>
                <a:latin typeface="Arial"/>
                <a:ea typeface="Arial"/>
                <a:cs typeface="Arial"/>
                <a:sym typeface="Arial"/>
              </a:defRPr>
            </a:lvl3pPr>
            <a:lvl4pPr indent="-228600" lvl="3" marL="1828800" marR="0" rtl="0" algn="l">
              <a:lnSpc>
                <a:spcPct val="90000"/>
              </a:lnSpc>
              <a:spcBef>
                <a:spcPts val="6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4pPr>
            <a:lvl5pPr indent="-228600" lvl="4" marL="2286000" marR="0" rtl="0" algn="l">
              <a:lnSpc>
                <a:spcPct val="90000"/>
              </a:lnSpc>
              <a:spcBef>
                <a:spcPts val="6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5pPr>
            <a:lvl6pPr indent="-228600" lvl="5" marL="2743200" marR="0" rtl="0" algn="l">
              <a:lnSpc>
                <a:spcPct val="90000"/>
              </a:lnSpc>
              <a:spcBef>
                <a:spcPts val="5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6pPr>
            <a:lvl7pPr indent="-228600" lvl="6" marL="3200400" marR="0" rtl="0" algn="l">
              <a:lnSpc>
                <a:spcPct val="90000"/>
              </a:lnSpc>
              <a:spcBef>
                <a:spcPts val="5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7pPr>
            <a:lvl8pPr indent="-228600" lvl="7" marL="3657600" marR="0" rtl="0" algn="l">
              <a:lnSpc>
                <a:spcPct val="90000"/>
              </a:lnSpc>
              <a:spcBef>
                <a:spcPts val="5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8pPr>
            <a:lvl9pPr indent="-228600" lvl="8" marL="4114800" marR="0" rtl="0" algn="l">
              <a:lnSpc>
                <a:spcPct val="90000"/>
              </a:lnSpc>
              <a:spcBef>
                <a:spcPts val="5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9pPr>
          </a:lstStyle>
          <a:p/>
        </p:txBody>
      </p:sp>
      <p:sp>
        <p:nvSpPr>
          <p:cNvPr id="178" name="Shape 178"/>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79" name="Shape 179"/>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80" name="Shape 180"/>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1pPr>
            <a:lvl2pPr indent="0" lvl="1"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2pPr>
            <a:lvl3pPr indent="0" lvl="2"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3pPr>
            <a:lvl4pPr indent="0" lvl="3"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4pPr>
            <a:lvl5pPr indent="0" lvl="4"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5pPr>
            <a:lvl6pPr indent="0" lvl="5"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6pPr>
            <a:lvl7pPr indent="0" lvl="6"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7pPr>
            <a:lvl8pPr indent="0" lvl="7"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8pPr>
            <a:lvl9pPr indent="0" lvl="8"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81" name="Shape 181"/>
        <p:cNvGrpSpPr/>
        <p:nvPr/>
      </p:nvGrpSpPr>
      <p:grpSpPr>
        <a:xfrm>
          <a:off x="0" y="0"/>
          <a:ext cx="0" cy="0"/>
          <a:chOff x="0" y="0"/>
          <a:chExt cx="0" cy="0"/>
        </a:xfrm>
      </p:grpSpPr>
      <p:sp>
        <p:nvSpPr>
          <p:cNvPr id="182" name="Shape 182"/>
          <p:cNvSpPr txBox="1"/>
          <p:nvPr>
            <p:ph type="title"/>
          </p:nvPr>
        </p:nvSpPr>
        <p:spPr>
          <a:xfrm>
            <a:off x="1104900" y="76200"/>
            <a:ext cx="9980700" cy="10971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83" name="Shape 183"/>
          <p:cNvSpPr txBox="1"/>
          <p:nvPr>
            <p:ph idx="1" type="body"/>
          </p:nvPr>
        </p:nvSpPr>
        <p:spPr>
          <a:xfrm>
            <a:off x="1104900" y="1600200"/>
            <a:ext cx="4914900" cy="45720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184" name="Shape 184"/>
          <p:cNvSpPr txBox="1"/>
          <p:nvPr>
            <p:ph idx="2" type="body"/>
          </p:nvPr>
        </p:nvSpPr>
        <p:spPr>
          <a:xfrm>
            <a:off x="6172200" y="1600200"/>
            <a:ext cx="4914900" cy="45720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185" name="Shape 185"/>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86" name="Shape 186"/>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87" name="Shape 187"/>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1pPr>
            <a:lvl2pPr indent="0" lvl="1"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2pPr>
            <a:lvl3pPr indent="0" lvl="2"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3pPr>
            <a:lvl4pPr indent="0" lvl="3"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4pPr>
            <a:lvl5pPr indent="0" lvl="4"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5pPr>
            <a:lvl6pPr indent="0" lvl="5"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6pPr>
            <a:lvl7pPr indent="0" lvl="6"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7pPr>
            <a:lvl8pPr indent="0" lvl="7"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8pPr>
            <a:lvl9pPr indent="0" lvl="8"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7" name="Shape 27"/>
        <p:cNvGrpSpPr/>
        <p:nvPr/>
      </p:nvGrpSpPr>
      <p:grpSpPr>
        <a:xfrm>
          <a:off x="0" y="0"/>
          <a:ext cx="0" cy="0"/>
          <a:chOff x="0" y="0"/>
          <a:chExt cx="0" cy="0"/>
        </a:xfrm>
      </p:grpSpPr>
      <p:sp>
        <p:nvSpPr>
          <p:cNvPr id="28" name="Shape 28"/>
          <p:cNvSpPr txBox="1"/>
          <p:nvPr>
            <p:ph type="title"/>
          </p:nvPr>
        </p:nvSpPr>
        <p:spPr>
          <a:xfrm>
            <a:off x="1104900" y="76200"/>
            <a:ext cx="9980682" cy="1096962"/>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29" name="Shape 29"/>
          <p:cNvSpPr txBox="1"/>
          <p:nvPr>
            <p:ph idx="1" type="body"/>
          </p:nvPr>
        </p:nvSpPr>
        <p:spPr>
          <a:xfrm>
            <a:off x="1104900" y="1600200"/>
            <a:ext cx="9982200" cy="45720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30" name="Shape 30"/>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1" name="Shape 31"/>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2" name="Shape 32"/>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sz="1200">
                <a:solidFill>
                  <a:srgbClr val="3C3632"/>
                </a:solidFill>
                <a:latin typeface="Arial"/>
                <a:ea typeface="Arial"/>
                <a:cs typeface="Arial"/>
                <a:sym typeface="Arial"/>
              </a:defRPr>
            </a:lvl1pPr>
            <a:lvl2pPr indent="0" lvl="1" marL="0" marR="0" rtl="0" algn="r">
              <a:spcBef>
                <a:spcPts val="0"/>
              </a:spcBef>
              <a:buNone/>
              <a:defRPr sz="1200">
                <a:solidFill>
                  <a:srgbClr val="3C3632"/>
                </a:solidFill>
                <a:latin typeface="Arial"/>
                <a:ea typeface="Arial"/>
                <a:cs typeface="Arial"/>
                <a:sym typeface="Arial"/>
              </a:defRPr>
            </a:lvl2pPr>
            <a:lvl3pPr indent="0" lvl="2" marL="0" marR="0" rtl="0" algn="r">
              <a:spcBef>
                <a:spcPts val="0"/>
              </a:spcBef>
              <a:buNone/>
              <a:defRPr sz="1200">
                <a:solidFill>
                  <a:srgbClr val="3C3632"/>
                </a:solidFill>
                <a:latin typeface="Arial"/>
                <a:ea typeface="Arial"/>
                <a:cs typeface="Arial"/>
                <a:sym typeface="Arial"/>
              </a:defRPr>
            </a:lvl3pPr>
            <a:lvl4pPr indent="0" lvl="3" marL="0" marR="0" rtl="0" algn="r">
              <a:spcBef>
                <a:spcPts val="0"/>
              </a:spcBef>
              <a:buNone/>
              <a:defRPr sz="1200">
                <a:solidFill>
                  <a:srgbClr val="3C3632"/>
                </a:solidFill>
                <a:latin typeface="Arial"/>
                <a:ea typeface="Arial"/>
                <a:cs typeface="Arial"/>
                <a:sym typeface="Arial"/>
              </a:defRPr>
            </a:lvl4pPr>
            <a:lvl5pPr indent="0" lvl="4" marL="0" marR="0" rtl="0" algn="r">
              <a:spcBef>
                <a:spcPts val="0"/>
              </a:spcBef>
              <a:buNone/>
              <a:defRPr sz="1200">
                <a:solidFill>
                  <a:srgbClr val="3C3632"/>
                </a:solidFill>
                <a:latin typeface="Arial"/>
                <a:ea typeface="Arial"/>
                <a:cs typeface="Arial"/>
                <a:sym typeface="Arial"/>
              </a:defRPr>
            </a:lvl5pPr>
            <a:lvl6pPr indent="0" lvl="5" marL="0" marR="0" rtl="0" algn="r">
              <a:spcBef>
                <a:spcPts val="0"/>
              </a:spcBef>
              <a:buNone/>
              <a:defRPr sz="1200">
                <a:solidFill>
                  <a:srgbClr val="3C3632"/>
                </a:solidFill>
                <a:latin typeface="Arial"/>
                <a:ea typeface="Arial"/>
                <a:cs typeface="Arial"/>
                <a:sym typeface="Arial"/>
              </a:defRPr>
            </a:lvl6pPr>
            <a:lvl7pPr indent="0" lvl="6" marL="0" marR="0" rtl="0" algn="r">
              <a:spcBef>
                <a:spcPts val="0"/>
              </a:spcBef>
              <a:buNone/>
              <a:defRPr sz="1200">
                <a:solidFill>
                  <a:srgbClr val="3C3632"/>
                </a:solidFill>
                <a:latin typeface="Arial"/>
                <a:ea typeface="Arial"/>
                <a:cs typeface="Arial"/>
                <a:sym typeface="Arial"/>
              </a:defRPr>
            </a:lvl7pPr>
            <a:lvl8pPr indent="0" lvl="7" marL="0" marR="0" rtl="0" algn="r">
              <a:spcBef>
                <a:spcPts val="0"/>
              </a:spcBef>
              <a:buNone/>
              <a:defRPr sz="1200">
                <a:solidFill>
                  <a:srgbClr val="3C3632"/>
                </a:solidFill>
                <a:latin typeface="Arial"/>
                <a:ea typeface="Arial"/>
                <a:cs typeface="Arial"/>
                <a:sym typeface="Arial"/>
              </a:defRPr>
            </a:lvl8pPr>
            <a:lvl9pPr indent="0" lvl="8" marL="0" marR="0" rtl="0" algn="r">
              <a:spcBef>
                <a:spcPts val="0"/>
              </a:spcBef>
              <a:buNone/>
              <a:defRPr sz="1200">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howMasterSp="0" type="blank">
  <p:cSld name="BLANK">
    <p:spTree>
      <p:nvGrpSpPr>
        <p:cNvPr id="188" name="Shape 188"/>
        <p:cNvGrpSpPr/>
        <p:nvPr/>
      </p:nvGrpSpPr>
      <p:grpSpPr>
        <a:xfrm>
          <a:off x="0" y="0"/>
          <a:ext cx="0" cy="0"/>
          <a:chOff x="0" y="0"/>
          <a:chExt cx="0" cy="0"/>
        </a:xfrm>
      </p:grpSpPr>
      <p:sp>
        <p:nvSpPr>
          <p:cNvPr id="189" name="Shape 189"/>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90" name="Shape 190"/>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91" name="Shape 191"/>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1pPr>
            <a:lvl2pPr indent="0" lvl="1"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2pPr>
            <a:lvl3pPr indent="0" lvl="2"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3pPr>
            <a:lvl4pPr indent="0" lvl="3"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4pPr>
            <a:lvl5pPr indent="0" lvl="4"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5pPr>
            <a:lvl6pPr indent="0" lvl="5"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6pPr>
            <a:lvl7pPr indent="0" lvl="6"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7pPr>
            <a:lvl8pPr indent="0" lvl="7"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8pPr>
            <a:lvl9pPr indent="0" lvl="8"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92" name="Shape 192"/>
        <p:cNvGrpSpPr/>
        <p:nvPr/>
      </p:nvGrpSpPr>
      <p:grpSpPr>
        <a:xfrm>
          <a:off x="0" y="0"/>
          <a:ext cx="0" cy="0"/>
          <a:chOff x="0" y="0"/>
          <a:chExt cx="0" cy="0"/>
        </a:xfrm>
      </p:grpSpPr>
      <p:sp>
        <p:nvSpPr>
          <p:cNvPr id="193" name="Shape 193"/>
          <p:cNvSpPr txBox="1"/>
          <p:nvPr>
            <p:ph type="title"/>
          </p:nvPr>
        </p:nvSpPr>
        <p:spPr>
          <a:xfrm>
            <a:off x="1104900" y="76200"/>
            <a:ext cx="9980700" cy="10971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3200" u="none" cap="none" strike="noStrike">
                <a:solidFill>
                  <a:schemeClr val="dk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94" name="Shape 194"/>
          <p:cNvSpPr txBox="1"/>
          <p:nvPr>
            <p:ph idx="1" type="body"/>
          </p:nvPr>
        </p:nvSpPr>
        <p:spPr>
          <a:xfrm>
            <a:off x="1104900" y="1600200"/>
            <a:ext cx="4384500" cy="45720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200"/>
              </a:spcBef>
              <a:spcAft>
                <a:spcPts val="0"/>
              </a:spcAft>
              <a:buClr>
                <a:schemeClr val="dk1"/>
              </a:buClr>
              <a:buSzPts val="2000"/>
              <a:buFont typeface="Noto Sans Symbols"/>
              <a:buNone/>
              <a:defRPr b="0" i="0" sz="1800" u="none" cap="none" strike="noStrike">
                <a:solidFill>
                  <a:schemeClr val="dk1"/>
                </a:solidFill>
                <a:latin typeface="Arial"/>
                <a:ea typeface="Arial"/>
                <a:cs typeface="Arial"/>
                <a:sym typeface="Arial"/>
              </a:defRPr>
            </a:lvl1pPr>
            <a:lvl2pPr indent="-228600" lvl="1" marL="914400" marR="0" rtl="0" algn="l">
              <a:lnSpc>
                <a:spcPct val="90000"/>
              </a:lnSpc>
              <a:spcBef>
                <a:spcPts val="600"/>
              </a:spcBef>
              <a:spcAft>
                <a:spcPts val="0"/>
              </a:spcAft>
              <a:buClr>
                <a:schemeClr val="dk1"/>
              </a:buClr>
              <a:buSzPts val="1600"/>
              <a:buFont typeface="Noto Sans Symbols"/>
              <a:buNone/>
              <a:defRPr b="0" i="0" sz="1400" u="none" cap="none" strike="noStrike">
                <a:solidFill>
                  <a:schemeClr val="dk1"/>
                </a:solidFill>
                <a:latin typeface="Arial"/>
                <a:ea typeface="Arial"/>
                <a:cs typeface="Arial"/>
                <a:sym typeface="Arial"/>
              </a:defRPr>
            </a:lvl2pPr>
            <a:lvl3pPr indent="-228600" lvl="2" marL="1371600" marR="0" rtl="0" algn="l">
              <a:lnSpc>
                <a:spcPct val="90000"/>
              </a:lnSpc>
              <a:spcBef>
                <a:spcPts val="600"/>
              </a:spcBef>
              <a:spcAft>
                <a:spcPts val="0"/>
              </a:spcAft>
              <a:buClr>
                <a:schemeClr val="dk1"/>
              </a:buClr>
              <a:buSzPts val="1400"/>
              <a:buFont typeface="Noto Sans Symbols"/>
              <a:buNone/>
              <a:defRPr b="0" i="0" sz="1200" u="none" cap="none" strike="noStrike">
                <a:solidFill>
                  <a:schemeClr val="dk1"/>
                </a:solidFill>
                <a:latin typeface="Arial"/>
                <a:ea typeface="Arial"/>
                <a:cs typeface="Arial"/>
                <a:sym typeface="Arial"/>
              </a:defRPr>
            </a:lvl3pPr>
            <a:lvl4pPr indent="-228600" lvl="3" marL="1828800" marR="0" rtl="0" algn="l">
              <a:lnSpc>
                <a:spcPct val="90000"/>
              </a:lnSpc>
              <a:spcBef>
                <a:spcPts val="6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4pPr>
            <a:lvl5pPr indent="-228600" lvl="4" marL="2286000" marR="0" rtl="0" algn="l">
              <a:lnSpc>
                <a:spcPct val="90000"/>
              </a:lnSpc>
              <a:spcBef>
                <a:spcPts val="6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9pPr>
          </a:lstStyle>
          <a:p/>
        </p:txBody>
      </p:sp>
      <p:sp>
        <p:nvSpPr>
          <p:cNvPr id="195" name="Shape 195"/>
          <p:cNvSpPr txBox="1"/>
          <p:nvPr>
            <p:ph idx="2" type="body"/>
          </p:nvPr>
        </p:nvSpPr>
        <p:spPr>
          <a:xfrm>
            <a:off x="5641848" y="1600199"/>
            <a:ext cx="5445300" cy="45720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30200" lvl="2" marL="13716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196" name="Shape 196"/>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97" name="Shape 197"/>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98" name="Shape 198"/>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1pPr>
            <a:lvl2pPr indent="0" lvl="1"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2pPr>
            <a:lvl3pPr indent="0" lvl="2"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3pPr>
            <a:lvl4pPr indent="0" lvl="3"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4pPr>
            <a:lvl5pPr indent="0" lvl="4"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5pPr>
            <a:lvl6pPr indent="0" lvl="5"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6pPr>
            <a:lvl7pPr indent="0" lvl="6"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7pPr>
            <a:lvl8pPr indent="0" lvl="7"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8pPr>
            <a:lvl9pPr indent="0" lvl="8"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99" name="Shape 199"/>
        <p:cNvGrpSpPr/>
        <p:nvPr/>
      </p:nvGrpSpPr>
      <p:grpSpPr>
        <a:xfrm>
          <a:off x="0" y="0"/>
          <a:ext cx="0" cy="0"/>
          <a:chOff x="0" y="0"/>
          <a:chExt cx="0" cy="0"/>
        </a:xfrm>
      </p:grpSpPr>
      <p:sp>
        <p:nvSpPr>
          <p:cNvPr id="200" name="Shape 200"/>
          <p:cNvSpPr txBox="1"/>
          <p:nvPr>
            <p:ph type="title"/>
          </p:nvPr>
        </p:nvSpPr>
        <p:spPr>
          <a:xfrm>
            <a:off x="1104900" y="76200"/>
            <a:ext cx="9980700" cy="10971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3200" u="none" cap="none" strike="noStrike">
                <a:solidFill>
                  <a:schemeClr val="dk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201" name="Shape 201"/>
          <p:cNvSpPr txBox="1"/>
          <p:nvPr>
            <p:ph idx="1" type="body"/>
          </p:nvPr>
        </p:nvSpPr>
        <p:spPr>
          <a:xfrm>
            <a:off x="1104900" y="1600200"/>
            <a:ext cx="3396900" cy="45720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200"/>
              </a:spcBef>
              <a:spcAft>
                <a:spcPts val="0"/>
              </a:spcAft>
              <a:buClr>
                <a:schemeClr val="dk1"/>
              </a:buClr>
              <a:buSzPts val="2000"/>
              <a:buFont typeface="Noto Sans Symbols"/>
              <a:buNone/>
              <a:defRPr b="0" i="0" sz="1800" u="none" cap="none" strike="noStrike">
                <a:solidFill>
                  <a:schemeClr val="dk1"/>
                </a:solidFill>
                <a:latin typeface="Arial"/>
                <a:ea typeface="Arial"/>
                <a:cs typeface="Arial"/>
                <a:sym typeface="Arial"/>
              </a:defRPr>
            </a:lvl1pPr>
            <a:lvl2pPr indent="-228600" lvl="1" marL="914400" marR="0" rtl="0" algn="l">
              <a:lnSpc>
                <a:spcPct val="90000"/>
              </a:lnSpc>
              <a:spcBef>
                <a:spcPts val="600"/>
              </a:spcBef>
              <a:spcAft>
                <a:spcPts val="0"/>
              </a:spcAft>
              <a:buClr>
                <a:schemeClr val="dk1"/>
              </a:buClr>
              <a:buSzPts val="1600"/>
              <a:buFont typeface="Noto Sans Symbols"/>
              <a:buNone/>
              <a:defRPr b="0" i="0" sz="1400" u="none" cap="none" strike="noStrike">
                <a:solidFill>
                  <a:schemeClr val="dk1"/>
                </a:solidFill>
                <a:latin typeface="Arial"/>
                <a:ea typeface="Arial"/>
                <a:cs typeface="Arial"/>
                <a:sym typeface="Arial"/>
              </a:defRPr>
            </a:lvl2pPr>
            <a:lvl3pPr indent="-228600" lvl="2" marL="1371600" marR="0" rtl="0" algn="l">
              <a:lnSpc>
                <a:spcPct val="90000"/>
              </a:lnSpc>
              <a:spcBef>
                <a:spcPts val="600"/>
              </a:spcBef>
              <a:spcAft>
                <a:spcPts val="0"/>
              </a:spcAft>
              <a:buClr>
                <a:schemeClr val="dk1"/>
              </a:buClr>
              <a:buSzPts val="1400"/>
              <a:buFont typeface="Noto Sans Symbols"/>
              <a:buNone/>
              <a:defRPr b="0" i="0" sz="1200" u="none" cap="none" strike="noStrike">
                <a:solidFill>
                  <a:schemeClr val="dk1"/>
                </a:solidFill>
                <a:latin typeface="Arial"/>
                <a:ea typeface="Arial"/>
                <a:cs typeface="Arial"/>
                <a:sym typeface="Arial"/>
              </a:defRPr>
            </a:lvl3pPr>
            <a:lvl4pPr indent="-228600" lvl="3" marL="1828800" marR="0" rtl="0" algn="l">
              <a:lnSpc>
                <a:spcPct val="90000"/>
              </a:lnSpc>
              <a:spcBef>
                <a:spcPts val="6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4pPr>
            <a:lvl5pPr indent="-228600" lvl="4" marL="2286000" marR="0" rtl="0" algn="l">
              <a:lnSpc>
                <a:spcPct val="90000"/>
              </a:lnSpc>
              <a:spcBef>
                <a:spcPts val="6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9pPr>
          </a:lstStyle>
          <a:p/>
        </p:txBody>
      </p:sp>
      <p:sp>
        <p:nvSpPr>
          <p:cNvPr descr="An empty placeholder to add an image. Click on the placeholder and select the image that you wish to add." id="202" name="Shape 202"/>
          <p:cNvSpPr/>
          <p:nvPr>
            <p:ph idx="2" type="pic"/>
          </p:nvPr>
        </p:nvSpPr>
        <p:spPr>
          <a:xfrm>
            <a:off x="4654671" y="1600199"/>
            <a:ext cx="6430800" cy="4572000"/>
          </a:xfrm>
          <a:prstGeom prst="rect">
            <a:avLst/>
          </a:prstGeom>
          <a:noFill/>
          <a:ln>
            <a:noFill/>
          </a:ln>
        </p:spPr>
        <p:txBody>
          <a:bodyPr anchorCtr="0" anchor="t" bIns="91425" lIns="91425" spcFirstLastPara="1" rIns="91425" wrap="square" tIns="91425"/>
          <a:lstStyle>
            <a:lvl1pPr indent="0" lvl="0" marL="0" marR="0" rtl="0" algn="ctr">
              <a:lnSpc>
                <a:spcPct val="90000"/>
              </a:lnSpc>
              <a:spcBef>
                <a:spcPts val="18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1pPr>
            <a:lvl2pPr indent="0" lvl="1" marL="457200" marR="0" rtl="0" algn="l">
              <a:lnSpc>
                <a:spcPct val="90000"/>
              </a:lnSpc>
              <a:spcBef>
                <a:spcPts val="600"/>
              </a:spcBef>
              <a:spcAft>
                <a:spcPts val="0"/>
              </a:spcAft>
              <a:buClr>
                <a:schemeClr val="dk1"/>
              </a:buClr>
              <a:buSzPts val="1400"/>
              <a:buFont typeface="Noto Sans Symbols"/>
              <a:buNone/>
              <a:defRPr b="0" i="0" sz="2800" u="none" cap="none" strike="noStrike">
                <a:solidFill>
                  <a:schemeClr val="dk1"/>
                </a:solidFill>
                <a:latin typeface="Arial"/>
                <a:ea typeface="Arial"/>
                <a:cs typeface="Arial"/>
                <a:sym typeface="Arial"/>
              </a:defRPr>
            </a:lvl2pPr>
            <a:lvl3pPr indent="0" lvl="2" marL="914400" marR="0" rtl="0" algn="l">
              <a:lnSpc>
                <a:spcPct val="90000"/>
              </a:lnSpc>
              <a:spcBef>
                <a:spcPts val="600"/>
              </a:spcBef>
              <a:spcAft>
                <a:spcPts val="0"/>
              </a:spcAft>
              <a:buClr>
                <a:schemeClr val="dk1"/>
              </a:buClr>
              <a:buSzPts val="1400"/>
              <a:buFont typeface="Noto Sans Symbols"/>
              <a:buNone/>
              <a:defRPr b="0" i="0" sz="2400" u="none" cap="none" strike="noStrike">
                <a:solidFill>
                  <a:schemeClr val="dk1"/>
                </a:solidFill>
                <a:latin typeface="Arial"/>
                <a:ea typeface="Arial"/>
                <a:cs typeface="Arial"/>
                <a:sym typeface="Arial"/>
              </a:defRPr>
            </a:lvl3pPr>
            <a:lvl4pPr indent="0" lvl="3" marL="1371600" marR="0" rtl="0" algn="l">
              <a:lnSpc>
                <a:spcPct val="90000"/>
              </a:lnSpc>
              <a:spcBef>
                <a:spcPts val="6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4pPr>
            <a:lvl5pPr indent="0" lvl="4" marL="1828800" marR="0" rtl="0" algn="l">
              <a:lnSpc>
                <a:spcPct val="90000"/>
              </a:lnSpc>
              <a:spcBef>
                <a:spcPts val="6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5pPr>
            <a:lvl6pPr indent="0" lvl="5" marL="2286000" marR="0" rtl="0" algn="l">
              <a:lnSpc>
                <a:spcPct val="90000"/>
              </a:lnSpc>
              <a:spcBef>
                <a:spcPts val="5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6pPr>
            <a:lvl7pPr indent="0" lvl="6" marL="2743200" marR="0" rtl="0" algn="l">
              <a:lnSpc>
                <a:spcPct val="90000"/>
              </a:lnSpc>
              <a:spcBef>
                <a:spcPts val="5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7pPr>
            <a:lvl8pPr indent="0" lvl="7" marL="3200400" marR="0" rtl="0" algn="l">
              <a:lnSpc>
                <a:spcPct val="90000"/>
              </a:lnSpc>
              <a:spcBef>
                <a:spcPts val="5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8pPr>
            <a:lvl9pPr indent="0" lvl="8" marL="3657600" marR="0" rtl="0" algn="l">
              <a:lnSpc>
                <a:spcPct val="90000"/>
              </a:lnSpc>
              <a:spcBef>
                <a:spcPts val="5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9pPr>
          </a:lstStyle>
          <a:p/>
        </p:txBody>
      </p:sp>
      <p:sp>
        <p:nvSpPr>
          <p:cNvPr id="203" name="Shape 203"/>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204" name="Shape 204"/>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205" name="Shape 205"/>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1pPr>
            <a:lvl2pPr indent="0" lvl="1"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2pPr>
            <a:lvl3pPr indent="0" lvl="2"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3pPr>
            <a:lvl4pPr indent="0" lvl="3"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4pPr>
            <a:lvl5pPr indent="0" lvl="4"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5pPr>
            <a:lvl6pPr indent="0" lvl="5"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6pPr>
            <a:lvl7pPr indent="0" lvl="6"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7pPr>
            <a:lvl8pPr indent="0" lvl="7"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8pPr>
            <a:lvl9pPr indent="0" lvl="8"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06" name="Shape 206"/>
        <p:cNvGrpSpPr/>
        <p:nvPr/>
      </p:nvGrpSpPr>
      <p:grpSpPr>
        <a:xfrm>
          <a:off x="0" y="0"/>
          <a:ext cx="0" cy="0"/>
          <a:chOff x="0" y="0"/>
          <a:chExt cx="0" cy="0"/>
        </a:xfrm>
      </p:grpSpPr>
      <p:sp>
        <p:nvSpPr>
          <p:cNvPr id="207" name="Shape 207"/>
          <p:cNvSpPr txBox="1"/>
          <p:nvPr>
            <p:ph type="title"/>
          </p:nvPr>
        </p:nvSpPr>
        <p:spPr>
          <a:xfrm>
            <a:off x="1104900" y="76200"/>
            <a:ext cx="9980700" cy="10971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208" name="Shape 208"/>
          <p:cNvSpPr txBox="1"/>
          <p:nvPr>
            <p:ph idx="1" type="body"/>
          </p:nvPr>
        </p:nvSpPr>
        <p:spPr>
          <a:xfrm rot="5400000">
            <a:off x="3809998" y="-1104900"/>
            <a:ext cx="4572000" cy="99822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209" name="Shape 209"/>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210" name="Shape 210"/>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211" name="Shape 211"/>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1pPr>
            <a:lvl2pPr indent="0" lvl="1"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2pPr>
            <a:lvl3pPr indent="0" lvl="2"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3pPr>
            <a:lvl4pPr indent="0" lvl="3"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4pPr>
            <a:lvl5pPr indent="0" lvl="4"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5pPr>
            <a:lvl6pPr indent="0" lvl="5"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6pPr>
            <a:lvl7pPr indent="0" lvl="6"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7pPr>
            <a:lvl8pPr indent="0" lvl="7"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8pPr>
            <a:lvl9pPr indent="0" lvl="8"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showMasterSp="0" type="vertTitleAndTx">
  <p:cSld name="VERTICAL_TITLE_AND_VERTICAL_TEXT">
    <p:spTree>
      <p:nvGrpSpPr>
        <p:cNvPr id="212" name="Shape 212"/>
        <p:cNvGrpSpPr/>
        <p:nvPr/>
      </p:nvGrpSpPr>
      <p:grpSpPr>
        <a:xfrm>
          <a:off x="0" y="0"/>
          <a:ext cx="0" cy="0"/>
          <a:chOff x="0" y="0"/>
          <a:chExt cx="0" cy="0"/>
        </a:xfrm>
      </p:grpSpPr>
      <p:sp>
        <p:nvSpPr>
          <p:cNvPr id="213" name="Shape 213"/>
          <p:cNvSpPr txBox="1"/>
          <p:nvPr>
            <p:ph type="title"/>
          </p:nvPr>
        </p:nvSpPr>
        <p:spPr>
          <a:xfrm rot="5400000">
            <a:off x="7323899" y="2413825"/>
            <a:ext cx="5811900" cy="17145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214" name="Shape 214"/>
          <p:cNvSpPr txBox="1"/>
          <p:nvPr>
            <p:ph idx="1" type="body"/>
          </p:nvPr>
        </p:nvSpPr>
        <p:spPr>
          <a:xfrm rot="5400000">
            <a:off x="2248445" y="-778325"/>
            <a:ext cx="5811900" cy="80988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215" name="Shape 215"/>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216" name="Shape 216"/>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217" name="Shape 217"/>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1pPr>
            <a:lvl2pPr indent="0" lvl="1"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2pPr>
            <a:lvl3pPr indent="0" lvl="2"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3pPr>
            <a:lvl4pPr indent="0" lvl="3"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4pPr>
            <a:lvl5pPr indent="0" lvl="4"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5pPr>
            <a:lvl6pPr indent="0" lvl="5"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6pPr>
            <a:lvl7pPr indent="0" lvl="6"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7pPr>
            <a:lvl8pPr indent="0" lvl="7"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8pPr>
            <a:lvl9pPr indent="0" lvl="8"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grpSp>
        <p:nvGrpSpPr>
          <p:cNvPr id="218" name="Shape 218"/>
          <p:cNvGrpSpPr/>
          <p:nvPr/>
        </p:nvGrpSpPr>
        <p:grpSpPr>
          <a:xfrm rot="5400000">
            <a:off x="6514018" y="3228842"/>
            <a:ext cx="5632704" cy="84404"/>
            <a:chOff x="1073149" y="1219200"/>
            <a:chExt cx="10058400" cy="63125"/>
          </a:xfrm>
        </p:grpSpPr>
        <p:cxnSp>
          <p:nvCxnSpPr>
            <p:cNvPr id="219" name="Shape 219"/>
            <p:cNvCxnSpPr/>
            <p:nvPr/>
          </p:nvCxnSpPr>
          <p:spPr>
            <a:xfrm rot="10800000">
              <a:off x="1073149" y="1219200"/>
              <a:ext cx="10058400" cy="0"/>
            </a:xfrm>
            <a:prstGeom prst="straightConnector1">
              <a:avLst/>
            </a:prstGeom>
            <a:noFill/>
            <a:ln cap="flat" cmpd="sng" w="38100">
              <a:solidFill>
                <a:schemeClr val="dk1"/>
              </a:solidFill>
              <a:prstDash val="solid"/>
              <a:miter lim="800000"/>
              <a:headEnd len="sm" w="sm" type="none"/>
              <a:tailEnd len="sm" w="sm" type="none"/>
            </a:ln>
          </p:spPr>
        </p:cxnSp>
        <p:cxnSp>
          <p:nvCxnSpPr>
            <p:cNvPr id="220" name="Shape 220"/>
            <p:cNvCxnSpPr/>
            <p:nvPr/>
          </p:nvCxnSpPr>
          <p:spPr>
            <a:xfrm rot="10800000">
              <a:off x="1073149" y="1282325"/>
              <a:ext cx="10058400" cy="0"/>
            </a:xfrm>
            <a:prstGeom prst="straightConnector1">
              <a:avLst/>
            </a:prstGeom>
            <a:noFill/>
            <a:ln cap="flat" cmpd="sng" w="12700">
              <a:solidFill>
                <a:schemeClr val="dk1"/>
              </a:solidFill>
              <a:prstDash val="solid"/>
              <a:miter lim="800000"/>
              <a:headEnd len="sm" w="sm" type="none"/>
              <a:tailEnd len="sm" w="sm" type="none"/>
            </a:ln>
          </p:spPr>
        </p:cxnSp>
      </p:grpSp>
    </p:spTree>
  </p:cSld>
  <p:clrMapOvr>
    <a:masterClrMapping/>
  </p:clrMapOvr>
  <p:transition spd="med">
    <p:fade thruBlk="1"/>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3" name="Shape 33"/>
        <p:cNvGrpSpPr/>
        <p:nvPr/>
      </p:nvGrpSpPr>
      <p:grpSpPr>
        <a:xfrm>
          <a:off x="0" y="0"/>
          <a:ext cx="0" cy="0"/>
          <a:chOff x="0" y="0"/>
          <a:chExt cx="0" cy="0"/>
        </a:xfrm>
      </p:grpSpPr>
      <p:sp>
        <p:nvSpPr>
          <p:cNvPr id="34" name="Shape 34"/>
          <p:cNvSpPr txBox="1"/>
          <p:nvPr>
            <p:ph type="title"/>
          </p:nvPr>
        </p:nvSpPr>
        <p:spPr>
          <a:xfrm>
            <a:off x="1104900" y="76200"/>
            <a:ext cx="9980682" cy="1096962"/>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5" name="Shape 35"/>
          <p:cNvSpPr txBox="1"/>
          <p:nvPr>
            <p:ph idx="1" type="body"/>
          </p:nvPr>
        </p:nvSpPr>
        <p:spPr>
          <a:xfrm>
            <a:off x="1104900" y="1600200"/>
            <a:ext cx="4919472" cy="823912"/>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0"/>
              </a:spcBef>
              <a:spcAft>
                <a:spcPts val="0"/>
              </a:spcAft>
              <a:buClr>
                <a:schemeClr val="dk1"/>
              </a:buClr>
              <a:buSzPts val="2000"/>
              <a:buFont typeface="Noto Sans Symbols"/>
              <a:buNone/>
              <a:defRPr b="1" i="0" sz="2400" u="none" cap="none" strike="noStrike">
                <a:solidFill>
                  <a:schemeClr val="dk1"/>
                </a:solidFill>
                <a:latin typeface="Arial"/>
                <a:ea typeface="Arial"/>
                <a:cs typeface="Arial"/>
                <a:sym typeface="Arial"/>
              </a:defRPr>
            </a:lvl1pPr>
            <a:lvl2pPr indent="-228600" lvl="1" marL="914400" marR="0" rtl="0" algn="l">
              <a:lnSpc>
                <a:spcPct val="90000"/>
              </a:lnSpc>
              <a:spcBef>
                <a:spcPts val="600"/>
              </a:spcBef>
              <a:spcAft>
                <a:spcPts val="0"/>
              </a:spcAft>
              <a:buClr>
                <a:schemeClr val="dk1"/>
              </a:buClr>
              <a:buSzPts val="1600"/>
              <a:buFont typeface="Noto Sans Symbols"/>
              <a:buNone/>
              <a:defRPr b="1" i="0" sz="2000" u="none" cap="none" strike="noStrike">
                <a:solidFill>
                  <a:schemeClr val="dk1"/>
                </a:solidFill>
                <a:latin typeface="Arial"/>
                <a:ea typeface="Arial"/>
                <a:cs typeface="Arial"/>
                <a:sym typeface="Arial"/>
              </a:defRPr>
            </a:lvl2pPr>
            <a:lvl3pPr indent="-228600" lvl="2" marL="1371600" marR="0" rtl="0" algn="l">
              <a:lnSpc>
                <a:spcPct val="90000"/>
              </a:lnSpc>
              <a:spcBef>
                <a:spcPts val="600"/>
              </a:spcBef>
              <a:spcAft>
                <a:spcPts val="0"/>
              </a:spcAft>
              <a:buClr>
                <a:schemeClr val="dk1"/>
              </a:buClr>
              <a:buSzPts val="1400"/>
              <a:buFont typeface="Noto Sans Symbols"/>
              <a:buNone/>
              <a:defRPr b="1" i="0" sz="1800" u="none" cap="none" strike="noStrike">
                <a:solidFill>
                  <a:schemeClr val="dk1"/>
                </a:solidFill>
                <a:latin typeface="Arial"/>
                <a:ea typeface="Arial"/>
                <a:cs typeface="Arial"/>
                <a:sym typeface="Arial"/>
              </a:defRPr>
            </a:lvl3pPr>
            <a:lvl4pPr indent="-228600" lvl="3" marL="1828800" marR="0" rtl="0" algn="l">
              <a:lnSpc>
                <a:spcPct val="90000"/>
              </a:lnSpc>
              <a:spcBef>
                <a:spcPts val="6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4pPr>
            <a:lvl5pPr indent="-228600" lvl="4" marL="2286000" marR="0" rtl="0" algn="l">
              <a:lnSpc>
                <a:spcPct val="90000"/>
              </a:lnSpc>
              <a:spcBef>
                <a:spcPts val="6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9pPr>
          </a:lstStyle>
          <a:p/>
        </p:txBody>
      </p:sp>
      <p:sp>
        <p:nvSpPr>
          <p:cNvPr id="36" name="Shape 36"/>
          <p:cNvSpPr txBox="1"/>
          <p:nvPr>
            <p:ph idx="2" type="body"/>
          </p:nvPr>
        </p:nvSpPr>
        <p:spPr>
          <a:xfrm>
            <a:off x="1104900" y="2424112"/>
            <a:ext cx="4919472" cy="3748088"/>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37" name="Shape 37"/>
          <p:cNvSpPr txBox="1"/>
          <p:nvPr>
            <p:ph idx="3" type="body"/>
          </p:nvPr>
        </p:nvSpPr>
        <p:spPr>
          <a:xfrm>
            <a:off x="6166110" y="1600200"/>
            <a:ext cx="4919472" cy="823912"/>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0"/>
              </a:spcBef>
              <a:spcAft>
                <a:spcPts val="0"/>
              </a:spcAft>
              <a:buClr>
                <a:schemeClr val="dk1"/>
              </a:buClr>
              <a:buSzPts val="2000"/>
              <a:buFont typeface="Noto Sans Symbols"/>
              <a:buNone/>
              <a:defRPr b="1" i="0" sz="2400" u="none" cap="none" strike="noStrike">
                <a:solidFill>
                  <a:schemeClr val="dk1"/>
                </a:solidFill>
                <a:latin typeface="Arial"/>
                <a:ea typeface="Arial"/>
                <a:cs typeface="Arial"/>
                <a:sym typeface="Arial"/>
              </a:defRPr>
            </a:lvl1pPr>
            <a:lvl2pPr indent="-228600" lvl="1" marL="914400" marR="0" rtl="0" algn="l">
              <a:lnSpc>
                <a:spcPct val="90000"/>
              </a:lnSpc>
              <a:spcBef>
                <a:spcPts val="600"/>
              </a:spcBef>
              <a:spcAft>
                <a:spcPts val="0"/>
              </a:spcAft>
              <a:buClr>
                <a:schemeClr val="dk1"/>
              </a:buClr>
              <a:buSzPts val="1600"/>
              <a:buFont typeface="Noto Sans Symbols"/>
              <a:buNone/>
              <a:defRPr b="1" i="0" sz="2000" u="none" cap="none" strike="noStrike">
                <a:solidFill>
                  <a:schemeClr val="dk1"/>
                </a:solidFill>
                <a:latin typeface="Arial"/>
                <a:ea typeface="Arial"/>
                <a:cs typeface="Arial"/>
                <a:sym typeface="Arial"/>
              </a:defRPr>
            </a:lvl2pPr>
            <a:lvl3pPr indent="-228600" lvl="2" marL="1371600" marR="0" rtl="0" algn="l">
              <a:lnSpc>
                <a:spcPct val="90000"/>
              </a:lnSpc>
              <a:spcBef>
                <a:spcPts val="600"/>
              </a:spcBef>
              <a:spcAft>
                <a:spcPts val="0"/>
              </a:spcAft>
              <a:buClr>
                <a:schemeClr val="dk1"/>
              </a:buClr>
              <a:buSzPts val="1400"/>
              <a:buFont typeface="Noto Sans Symbols"/>
              <a:buNone/>
              <a:defRPr b="1" i="0" sz="1800" u="none" cap="none" strike="noStrike">
                <a:solidFill>
                  <a:schemeClr val="dk1"/>
                </a:solidFill>
                <a:latin typeface="Arial"/>
                <a:ea typeface="Arial"/>
                <a:cs typeface="Arial"/>
                <a:sym typeface="Arial"/>
              </a:defRPr>
            </a:lvl3pPr>
            <a:lvl4pPr indent="-228600" lvl="3" marL="1828800" marR="0" rtl="0" algn="l">
              <a:lnSpc>
                <a:spcPct val="90000"/>
              </a:lnSpc>
              <a:spcBef>
                <a:spcPts val="6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4pPr>
            <a:lvl5pPr indent="-228600" lvl="4" marL="2286000" marR="0" rtl="0" algn="l">
              <a:lnSpc>
                <a:spcPct val="90000"/>
              </a:lnSpc>
              <a:spcBef>
                <a:spcPts val="6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400"/>
              <a:buFont typeface="Noto Sans Symbols"/>
              <a:buNone/>
              <a:defRPr b="1" i="0" sz="1600" u="none" cap="none" strike="noStrike">
                <a:solidFill>
                  <a:schemeClr val="dk1"/>
                </a:solidFill>
                <a:latin typeface="Arial"/>
                <a:ea typeface="Arial"/>
                <a:cs typeface="Arial"/>
                <a:sym typeface="Arial"/>
              </a:defRPr>
            </a:lvl9pPr>
          </a:lstStyle>
          <a:p/>
        </p:txBody>
      </p:sp>
      <p:sp>
        <p:nvSpPr>
          <p:cNvPr id="38" name="Shape 38"/>
          <p:cNvSpPr txBox="1"/>
          <p:nvPr>
            <p:ph idx="4" type="body"/>
          </p:nvPr>
        </p:nvSpPr>
        <p:spPr>
          <a:xfrm>
            <a:off x="6166110" y="2424112"/>
            <a:ext cx="4919472" cy="3748088"/>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39" name="Shape 39"/>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0" name="Shape 40"/>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1" name="Shape 41"/>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sz="1200">
                <a:solidFill>
                  <a:srgbClr val="3C3632"/>
                </a:solidFill>
                <a:latin typeface="Arial"/>
                <a:ea typeface="Arial"/>
                <a:cs typeface="Arial"/>
                <a:sym typeface="Arial"/>
              </a:defRPr>
            </a:lvl1pPr>
            <a:lvl2pPr indent="0" lvl="1" marL="0" marR="0" rtl="0" algn="r">
              <a:spcBef>
                <a:spcPts val="0"/>
              </a:spcBef>
              <a:buNone/>
              <a:defRPr sz="1200">
                <a:solidFill>
                  <a:srgbClr val="3C3632"/>
                </a:solidFill>
                <a:latin typeface="Arial"/>
                <a:ea typeface="Arial"/>
                <a:cs typeface="Arial"/>
                <a:sym typeface="Arial"/>
              </a:defRPr>
            </a:lvl2pPr>
            <a:lvl3pPr indent="0" lvl="2" marL="0" marR="0" rtl="0" algn="r">
              <a:spcBef>
                <a:spcPts val="0"/>
              </a:spcBef>
              <a:buNone/>
              <a:defRPr sz="1200">
                <a:solidFill>
                  <a:srgbClr val="3C3632"/>
                </a:solidFill>
                <a:latin typeface="Arial"/>
                <a:ea typeface="Arial"/>
                <a:cs typeface="Arial"/>
                <a:sym typeface="Arial"/>
              </a:defRPr>
            </a:lvl3pPr>
            <a:lvl4pPr indent="0" lvl="3" marL="0" marR="0" rtl="0" algn="r">
              <a:spcBef>
                <a:spcPts val="0"/>
              </a:spcBef>
              <a:buNone/>
              <a:defRPr sz="1200">
                <a:solidFill>
                  <a:srgbClr val="3C3632"/>
                </a:solidFill>
                <a:latin typeface="Arial"/>
                <a:ea typeface="Arial"/>
                <a:cs typeface="Arial"/>
                <a:sym typeface="Arial"/>
              </a:defRPr>
            </a:lvl4pPr>
            <a:lvl5pPr indent="0" lvl="4" marL="0" marR="0" rtl="0" algn="r">
              <a:spcBef>
                <a:spcPts val="0"/>
              </a:spcBef>
              <a:buNone/>
              <a:defRPr sz="1200">
                <a:solidFill>
                  <a:srgbClr val="3C3632"/>
                </a:solidFill>
                <a:latin typeface="Arial"/>
                <a:ea typeface="Arial"/>
                <a:cs typeface="Arial"/>
                <a:sym typeface="Arial"/>
              </a:defRPr>
            </a:lvl5pPr>
            <a:lvl6pPr indent="0" lvl="5" marL="0" marR="0" rtl="0" algn="r">
              <a:spcBef>
                <a:spcPts val="0"/>
              </a:spcBef>
              <a:buNone/>
              <a:defRPr sz="1200">
                <a:solidFill>
                  <a:srgbClr val="3C3632"/>
                </a:solidFill>
                <a:latin typeface="Arial"/>
                <a:ea typeface="Arial"/>
                <a:cs typeface="Arial"/>
                <a:sym typeface="Arial"/>
              </a:defRPr>
            </a:lvl6pPr>
            <a:lvl7pPr indent="0" lvl="6" marL="0" marR="0" rtl="0" algn="r">
              <a:spcBef>
                <a:spcPts val="0"/>
              </a:spcBef>
              <a:buNone/>
              <a:defRPr sz="1200">
                <a:solidFill>
                  <a:srgbClr val="3C3632"/>
                </a:solidFill>
                <a:latin typeface="Arial"/>
                <a:ea typeface="Arial"/>
                <a:cs typeface="Arial"/>
                <a:sym typeface="Arial"/>
              </a:defRPr>
            </a:lvl7pPr>
            <a:lvl8pPr indent="0" lvl="7" marL="0" marR="0" rtl="0" algn="r">
              <a:spcBef>
                <a:spcPts val="0"/>
              </a:spcBef>
              <a:buNone/>
              <a:defRPr sz="1200">
                <a:solidFill>
                  <a:srgbClr val="3C3632"/>
                </a:solidFill>
                <a:latin typeface="Arial"/>
                <a:ea typeface="Arial"/>
                <a:cs typeface="Arial"/>
                <a:sym typeface="Arial"/>
              </a:defRPr>
            </a:lvl8pPr>
            <a:lvl9pPr indent="0" lvl="8" marL="0" marR="0" rtl="0" algn="r">
              <a:spcBef>
                <a:spcPts val="0"/>
              </a:spcBef>
              <a:buNone/>
              <a:defRPr sz="1200">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2" name="Shape 42"/>
        <p:cNvGrpSpPr/>
        <p:nvPr/>
      </p:nvGrpSpPr>
      <p:grpSpPr>
        <a:xfrm>
          <a:off x="0" y="0"/>
          <a:ext cx="0" cy="0"/>
          <a:chOff x="0" y="0"/>
          <a:chExt cx="0" cy="0"/>
        </a:xfrm>
      </p:grpSpPr>
      <p:sp>
        <p:nvSpPr>
          <p:cNvPr id="43" name="Shape 43"/>
          <p:cNvSpPr txBox="1"/>
          <p:nvPr>
            <p:ph type="title"/>
          </p:nvPr>
        </p:nvSpPr>
        <p:spPr>
          <a:xfrm>
            <a:off x="1104900" y="76200"/>
            <a:ext cx="9980682" cy="1096962"/>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4" name="Shape 44"/>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5" name="Shape 45"/>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6" name="Shape 46"/>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sz="1200">
                <a:solidFill>
                  <a:srgbClr val="3C3632"/>
                </a:solidFill>
                <a:latin typeface="Arial"/>
                <a:ea typeface="Arial"/>
                <a:cs typeface="Arial"/>
                <a:sym typeface="Arial"/>
              </a:defRPr>
            </a:lvl1pPr>
            <a:lvl2pPr indent="0" lvl="1" marL="0" marR="0" rtl="0" algn="r">
              <a:spcBef>
                <a:spcPts val="0"/>
              </a:spcBef>
              <a:buNone/>
              <a:defRPr sz="1200">
                <a:solidFill>
                  <a:srgbClr val="3C3632"/>
                </a:solidFill>
                <a:latin typeface="Arial"/>
                <a:ea typeface="Arial"/>
                <a:cs typeface="Arial"/>
                <a:sym typeface="Arial"/>
              </a:defRPr>
            </a:lvl2pPr>
            <a:lvl3pPr indent="0" lvl="2" marL="0" marR="0" rtl="0" algn="r">
              <a:spcBef>
                <a:spcPts val="0"/>
              </a:spcBef>
              <a:buNone/>
              <a:defRPr sz="1200">
                <a:solidFill>
                  <a:srgbClr val="3C3632"/>
                </a:solidFill>
                <a:latin typeface="Arial"/>
                <a:ea typeface="Arial"/>
                <a:cs typeface="Arial"/>
                <a:sym typeface="Arial"/>
              </a:defRPr>
            </a:lvl3pPr>
            <a:lvl4pPr indent="0" lvl="3" marL="0" marR="0" rtl="0" algn="r">
              <a:spcBef>
                <a:spcPts val="0"/>
              </a:spcBef>
              <a:buNone/>
              <a:defRPr sz="1200">
                <a:solidFill>
                  <a:srgbClr val="3C3632"/>
                </a:solidFill>
                <a:latin typeface="Arial"/>
                <a:ea typeface="Arial"/>
                <a:cs typeface="Arial"/>
                <a:sym typeface="Arial"/>
              </a:defRPr>
            </a:lvl4pPr>
            <a:lvl5pPr indent="0" lvl="4" marL="0" marR="0" rtl="0" algn="r">
              <a:spcBef>
                <a:spcPts val="0"/>
              </a:spcBef>
              <a:buNone/>
              <a:defRPr sz="1200">
                <a:solidFill>
                  <a:srgbClr val="3C3632"/>
                </a:solidFill>
                <a:latin typeface="Arial"/>
                <a:ea typeface="Arial"/>
                <a:cs typeface="Arial"/>
                <a:sym typeface="Arial"/>
              </a:defRPr>
            </a:lvl5pPr>
            <a:lvl6pPr indent="0" lvl="5" marL="0" marR="0" rtl="0" algn="r">
              <a:spcBef>
                <a:spcPts val="0"/>
              </a:spcBef>
              <a:buNone/>
              <a:defRPr sz="1200">
                <a:solidFill>
                  <a:srgbClr val="3C3632"/>
                </a:solidFill>
                <a:latin typeface="Arial"/>
                <a:ea typeface="Arial"/>
                <a:cs typeface="Arial"/>
                <a:sym typeface="Arial"/>
              </a:defRPr>
            </a:lvl6pPr>
            <a:lvl7pPr indent="0" lvl="6" marL="0" marR="0" rtl="0" algn="r">
              <a:spcBef>
                <a:spcPts val="0"/>
              </a:spcBef>
              <a:buNone/>
              <a:defRPr sz="1200">
                <a:solidFill>
                  <a:srgbClr val="3C3632"/>
                </a:solidFill>
                <a:latin typeface="Arial"/>
                <a:ea typeface="Arial"/>
                <a:cs typeface="Arial"/>
                <a:sym typeface="Arial"/>
              </a:defRPr>
            </a:lvl7pPr>
            <a:lvl8pPr indent="0" lvl="7" marL="0" marR="0" rtl="0" algn="r">
              <a:spcBef>
                <a:spcPts val="0"/>
              </a:spcBef>
              <a:buNone/>
              <a:defRPr sz="1200">
                <a:solidFill>
                  <a:srgbClr val="3C3632"/>
                </a:solidFill>
                <a:latin typeface="Arial"/>
                <a:ea typeface="Arial"/>
                <a:cs typeface="Arial"/>
                <a:sym typeface="Arial"/>
              </a:defRPr>
            </a:lvl8pPr>
            <a:lvl9pPr indent="0" lvl="8" marL="0" marR="0" rtl="0" algn="r">
              <a:spcBef>
                <a:spcPts val="0"/>
              </a:spcBef>
              <a:buNone/>
              <a:defRPr sz="1200">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with Picture" showMasterSp="0">
  <p:cSld name="Title Slide with Picture">
    <p:spTree>
      <p:nvGrpSpPr>
        <p:cNvPr id="47" name="Shape 47"/>
        <p:cNvGrpSpPr/>
        <p:nvPr/>
      </p:nvGrpSpPr>
      <p:grpSpPr>
        <a:xfrm>
          <a:off x="0" y="0"/>
          <a:ext cx="0" cy="0"/>
          <a:chOff x="0" y="0"/>
          <a:chExt cx="0" cy="0"/>
        </a:xfrm>
      </p:grpSpPr>
      <p:sp>
        <p:nvSpPr>
          <p:cNvPr id="48" name="Shape 48"/>
          <p:cNvSpPr txBox="1"/>
          <p:nvPr>
            <p:ph type="ctrTitle"/>
          </p:nvPr>
        </p:nvSpPr>
        <p:spPr>
          <a:xfrm>
            <a:off x="1104900" y="2292094"/>
            <a:ext cx="5734050" cy="2219691"/>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44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9" name="Shape 49"/>
          <p:cNvSpPr txBox="1"/>
          <p:nvPr>
            <p:ph idx="1" type="subTitle"/>
          </p:nvPr>
        </p:nvSpPr>
        <p:spPr>
          <a:xfrm>
            <a:off x="1104900" y="4511784"/>
            <a:ext cx="5734050" cy="955565"/>
          </a:xfrm>
          <a:prstGeom prst="rect">
            <a:avLst/>
          </a:prstGeom>
          <a:noFill/>
          <a:ln>
            <a:noFill/>
          </a:ln>
        </p:spPr>
        <p:txBody>
          <a:bodyPr anchorCtr="0" anchor="t" bIns="91425" lIns="91425" spcFirstLastPara="1" rIns="91425" wrap="square" tIns="91425"/>
          <a:lstStyle>
            <a:lvl1pPr indent="0" lvl="0" marL="0" marR="0" rtl="0" algn="l">
              <a:lnSpc>
                <a:spcPct val="90000"/>
              </a:lnSpc>
              <a:spcBef>
                <a:spcPts val="0"/>
              </a:spcBef>
              <a:spcAft>
                <a:spcPts val="0"/>
              </a:spcAft>
              <a:buClr>
                <a:schemeClr val="dk1"/>
              </a:buClr>
              <a:buSzPts val="2000"/>
              <a:buFont typeface="Noto Sans Symbols"/>
              <a:buNone/>
              <a:defRPr b="0" i="0" sz="1800" u="none" cap="none" strike="noStrike">
                <a:solidFill>
                  <a:schemeClr val="dk1"/>
                </a:solidFill>
                <a:latin typeface="Arial"/>
                <a:ea typeface="Arial"/>
                <a:cs typeface="Arial"/>
                <a:sym typeface="Arial"/>
              </a:defRPr>
            </a:lvl1pPr>
            <a:lvl2pPr indent="0" lvl="1" marL="457200" marR="0" rtl="0" algn="ctr">
              <a:lnSpc>
                <a:spcPct val="90000"/>
              </a:lnSpc>
              <a:spcBef>
                <a:spcPts val="600"/>
              </a:spcBef>
              <a:spcAft>
                <a:spcPts val="0"/>
              </a:spcAft>
              <a:buClr>
                <a:schemeClr val="dk1"/>
              </a:buClr>
              <a:buSzPts val="1600"/>
              <a:buFont typeface="Noto Sans Symbols"/>
              <a:buNone/>
              <a:defRPr b="0" i="0" sz="2000" u="none" cap="none" strike="noStrike">
                <a:solidFill>
                  <a:schemeClr val="dk1"/>
                </a:solidFill>
                <a:latin typeface="Arial"/>
                <a:ea typeface="Arial"/>
                <a:cs typeface="Arial"/>
                <a:sym typeface="Arial"/>
              </a:defRPr>
            </a:lvl2pPr>
            <a:lvl3pPr indent="0" lvl="2" marL="914400" marR="0" rtl="0" algn="ctr">
              <a:lnSpc>
                <a:spcPct val="90000"/>
              </a:lnSpc>
              <a:spcBef>
                <a:spcPts val="600"/>
              </a:spcBef>
              <a:spcAft>
                <a:spcPts val="0"/>
              </a:spcAft>
              <a:buClr>
                <a:schemeClr val="dk1"/>
              </a:buClr>
              <a:buSzPts val="1400"/>
              <a:buFont typeface="Noto Sans Symbols"/>
              <a:buNone/>
              <a:defRPr b="0" i="0" sz="1800" u="none" cap="none" strike="noStrike">
                <a:solidFill>
                  <a:schemeClr val="dk1"/>
                </a:solidFill>
                <a:latin typeface="Arial"/>
                <a:ea typeface="Arial"/>
                <a:cs typeface="Arial"/>
                <a:sym typeface="Arial"/>
              </a:defRPr>
            </a:lvl3pPr>
            <a:lvl4pPr indent="0" lvl="3" marL="1371600" marR="0" rtl="0" algn="ctr">
              <a:lnSpc>
                <a:spcPct val="90000"/>
              </a:lnSpc>
              <a:spcBef>
                <a:spcPts val="6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4pPr>
            <a:lvl5pPr indent="0" lvl="4" marL="1828800" marR="0" rtl="0" algn="ctr">
              <a:lnSpc>
                <a:spcPct val="90000"/>
              </a:lnSpc>
              <a:spcBef>
                <a:spcPts val="6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5pPr>
            <a:lvl6pPr indent="0" lvl="5" marL="22860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6pPr>
            <a:lvl7pPr indent="0" lvl="6" marL="27432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7pPr>
            <a:lvl8pPr indent="0" lvl="7" marL="32004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8pPr>
            <a:lvl9pPr indent="0" lvl="8" marL="3657600" marR="0" rtl="0" algn="ctr">
              <a:lnSpc>
                <a:spcPct val="90000"/>
              </a:lnSpc>
              <a:spcBef>
                <a:spcPts val="500"/>
              </a:spcBef>
              <a:spcAft>
                <a:spcPts val="0"/>
              </a:spcAft>
              <a:buClr>
                <a:schemeClr val="dk1"/>
              </a:buClr>
              <a:buSzPts val="1400"/>
              <a:buFont typeface="Noto Sans Symbols"/>
              <a:buNone/>
              <a:defRPr b="0" i="0" sz="1600" u="none" cap="none" strike="noStrike">
                <a:solidFill>
                  <a:schemeClr val="dk1"/>
                </a:solidFill>
                <a:latin typeface="Arial"/>
                <a:ea typeface="Arial"/>
                <a:cs typeface="Arial"/>
                <a:sym typeface="Arial"/>
              </a:defRPr>
            </a:lvl9pPr>
          </a:lstStyle>
          <a:p/>
        </p:txBody>
      </p:sp>
      <p:sp>
        <p:nvSpPr>
          <p:cNvPr descr="An empty placeholder to add an image. Click on the placeholder and select the image that you wish to add." id="50" name="Shape 50"/>
          <p:cNvSpPr/>
          <p:nvPr>
            <p:ph idx="2" type="pic"/>
          </p:nvPr>
        </p:nvSpPr>
        <p:spPr>
          <a:xfrm>
            <a:off x="6981063" y="1310656"/>
            <a:ext cx="5210937" cy="4208604"/>
          </a:xfrm>
          <a:prstGeom prst="rect">
            <a:avLst/>
          </a:prstGeom>
          <a:solidFill>
            <a:srgbClr val="DED9D6"/>
          </a:solidFill>
          <a:ln>
            <a:noFill/>
          </a:ln>
        </p:spPr>
        <p:txBody>
          <a:bodyPr anchorCtr="0" anchor="t" bIns="91425" lIns="91425" spcFirstLastPara="1" rIns="91425" wrap="square" tIns="91425"/>
          <a:lstStyle>
            <a:lvl1pPr indent="0" lvl="0" marL="0" marR="0" rtl="0" algn="ctr">
              <a:lnSpc>
                <a:spcPct val="90000"/>
              </a:lnSpc>
              <a:spcBef>
                <a:spcPts val="1800"/>
              </a:spcBef>
              <a:spcAft>
                <a:spcPts val="0"/>
              </a:spcAft>
              <a:buClr>
                <a:schemeClr val="dk1"/>
              </a:buClr>
              <a:buSzPts val="1400"/>
              <a:buFont typeface="Noto Sans Symbols"/>
              <a:buNone/>
              <a:defRPr b="0" i="0" sz="2000" u="none" cap="none" strike="noStrike">
                <a:solidFill>
                  <a:schemeClr val="dk1"/>
                </a:solidFill>
                <a:latin typeface="Arial"/>
                <a:ea typeface="Arial"/>
                <a:cs typeface="Arial"/>
                <a:sym typeface="Arial"/>
              </a:defRPr>
            </a:lvl1pPr>
            <a:lvl2pPr indent="-228600" lvl="1" marL="6858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228600" lvl="2" marL="1143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228600" lvl="3" marL="16002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228600" lvl="4" marL="20574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228600" lvl="5" marL="2514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228600" lvl="6" marL="2971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228600" lvl="7" marL="34290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228600" lvl="8" marL="3886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51" name="Shape 51"/>
          <p:cNvSpPr/>
          <p:nvPr/>
        </p:nvSpPr>
        <p:spPr>
          <a:xfrm>
            <a:off x="0" y="0"/>
            <a:ext cx="12192000" cy="1079876"/>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52" name="Shape 52"/>
          <p:cNvGrpSpPr/>
          <p:nvPr/>
        </p:nvGrpSpPr>
        <p:grpSpPr>
          <a:xfrm>
            <a:off x="0" y="1143000"/>
            <a:ext cx="12192000" cy="63125"/>
            <a:chOff x="507492" y="1501519"/>
            <a:chExt cx="8129016" cy="63125"/>
          </a:xfrm>
        </p:grpSpPr>
        <p:cxnSp>
          <p:nvCxnSpPr>
            <p:cNvPr id="53" name="Shape 53"/>
            <p:cNvCxnSpPr/>
            <p:nvPr/>
          </p:nvCxnSpPr>
          <p:spPr>
            <a:xfrm>
              <a:off x="507492" y="1564644"/>
              <a:ext cx="8129016" cy="0"/>
            </a:xfrm>
            <a:prstGeom prst="straightConnector1">
              <a:avLst/>
            </a:prstGeom>
            <a:noFill/>
            <a:ln cap="flat" cmpd="sng" w="38100">
              <a:solidFill>
                <a:schemeClr val="dk1"/>
              </a:solidFill>
              <a:prstDash val="solid"/>
              <a:miter lim="800000"/>
              <a:headEnd len="sm" w="sm" type="none"/>
              <a:tailEnd len="sm" w="sm" type="none"/>
            </a:ln>
          </p:spPr>
        </p:cxnSp>
        <p:cxnSp>
          <p:nvCxnSpPr>
            <p:cNvPr id="54" name="Shape 54"/>
            <p:cNvCxnSpPr/>
            <p:nvPr/>
          </p:nvCxnSpPr>
          <p:spPr>
            <a:xfrm>
              <a:off x="507492" y="1501519"/>
              <a:ext cx="8129016" cy="0"/>
            </a:xfrm>
            <a:prstGeom prst="straightConnector1">
              <a:avLst/>
            </a:prstGeom>
            <a:noFill/>
            <a:ln cap="flat" cmpd="sng" w="12700">
              <a:solidFill>
                <a:schemeClr val="dk1"/>
              </a:solidFill>
              <a:prstDash val="solid"/>
              <a:miter lim="800000"/>
              <a:headEnd len="sm" w="sm" type="none"/>
              <a:tailEnd len="sm" w="sm" type="none"/>
            </a:ln>
          </p:spPr>
        </p:cxnSp>
      </p:grpSp>
      <p:pic>
        <p:nvPicPr>
          <p:cNvPr id="55" name="Shape 55"/>
          <p:cNvPicPr preferRelativeResize="0"/>
          <p:nvPr/>
        </p:nvPicPr>
        <p:blipFill rotWithShape="1">
          <a:blip r:embed="rId2">
            <a:alphaModFix/>
          </a:blip>
          <a:srcRect b="0" l="0" r="0" t="0"/>
          <a:stretch/>
        </p:blipFill>
        <p:spPr>
          <a:xfrm>
            <a:off x="1325880" y="0"/>
            <a:ext cx="1747524" cy="2292094"/>
          </a:xfrm>
          <a:prstGeom prst="rect">
            <a:avLst/>
          </a:prstGeom>
          <a:noFill/>
          <a:ln>
            <a:noFill/>
          </a:ln>
        </p:spPr>
      </p:pic>
      <p:grpSp>
        <p:nvGrpSpPr>
          <p:cNvPr id="56" name="Shape 56"/>
          <p:cNvGrpSpPr/>
          <p:nvPr/>
        </p:nvGrpSpPr>
        <p:grpSpPr>
          <a:xfrm rot="10800000">
            <a:off x="1" y="5645510"/>
            <a:ext cx="12192000" cy="63125"/>
            <a:chOff x="507492" y="1501519"/>
            <a:chExt cx="8129016" cy="63125"/>
          </a:xfrm>
        </p:grpSpPr>
        <p:cxnSp>
          <p:nvCxnSpPr>
            <p:cNvPr id="57" name="Shape 57"/>
            <p:cNvCxnSpPr/>
            <p:nvPr/>
          </p:nvCxnSpPr>
          <p:spPr>
            <a:xfrm>
              <a:off x="507492" y="1564644"/>
              <a:ext cx="8129016" cy="0"/>
            </a:xfrm>
            <a:prstGeom prst="straightConnector1">
              <a:avLst/>
            </a:prstGeom>
            <a:noFill/>
            <a:ln cap="flat" cmpd="sng" w="38100">
              <a:solidFill>
                <a:schemeClr val="dk1"/>
              </a:solidFill>
              <a:prstDash val="solid"/>
              <a:miter lim="800000"/>
              <a:headEnd len="sm" w="sm" type="none"/>
              <a:tailEnd len="sm" w="sm" type="none"/>
            </a:ln>
          </p:spPr>
        </p:cxnSp>
        <p:cxnSp>
          <p:nvCxnSpPr>
            <p:cNvPr id="58" name="Shape 58"/>
            <p:cNvCxnSpPr/>
            <p:nvPr/>
          </p:nvCxnSpPr>
          <p:spPr>
            <a:xfrm>
              <a:off x="507492" y="1501519"/>
              <a:ext cx="8129016" cy="0"/>
            </a:xfrm>
            <a:prstGeom prst="straightConnector1">
              <a:avLst/>
            </a:prstGeom>
            <a:noFill/>
            <a:ln cap="flat" cmpd="sng" w="12700">
              <a:solidFill>
                <a:schemeClr val="dk1"/>
              </a:solidFill>
              <a:prstDash val="solid"/>
              <a:miter lim="800000"/>
              <a:headEnd len="sm" w="sm" type="none"/>
              <a:tailEnd len="sm" w="sm" type="none"/>
            </a:ln>
          </p:spPr>
        </p:cxnSp>
      </p:grpSp>
      <p:sp>
        <p:nvSpPr>
          <p:cNvPr id="59" name="Shape 59"/>
          <p:cNvSpPr/>
          <p:nvPr/>
        </p:nvSpPr>
        <p:spPr>
          <a:xfrm>
            <a:off x="0" y="5778124"/>
            <a:ext cx="12192000" cy="1079876"/>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transition spd="med">
    <p:fade thruBlk="1"/>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showMasterSp="0" type="secHead">
  <p:cSld name="SECTION_HEADER">
    <p:spTree>
      <p:nvGrpSpPr>
        <p:cNvPr id="60" name="Shape 60"/>
        <p:cNvGrpSpPr/>
        <p:nvPr/>
      </p:nvGrpSpPr>
      <p:grpSpPr>
        <a:xfrm>
          <a:off x="0" y="0"/>
          <a:ext cx="0" cy="0"/>
          <a:chOff x="0" y="0"/>
          <a:chExt cx="0" cy="0"/>
        </a:xfrm>
      </p:grpSpPr>
      <p:grpSp>
        <p:nvGrpSpPr>
          <p:cNvPr id="61" name="Shape 61"/>
          <p:cNvGrpSpPr/>
          <p:nvPr/>
        </p:nvGrpSpPr>
        <p:grpSpPr>
          <a:xfrm>
            <a:off x="0" y="2514600"/>
            <a:ext cx="12192000" cy="3194035"/>
            <a:chOff x="647402" y="2514600"/>
            <a:chExt cx="10838688" cy="3194035"/>
          </a:xfrm>
        </p:grpSpPr>
        <p:grpSp>
          <p:nvGrpSpPr>
            <p:cNvPr id="62" name="Shape 62"/>
            <p:cNvGrpSpPr/>
            <p:nvPr/>
          </p:nvGrpSpPr>
          <p:grpSpPr>
            <a:xfrm>
              <a:off x="647402" y="2514600"/>
              <a:ext cx="10838688" cy="63125"/>
              <a:chOff x="507492" y="1501519"/>
              <a:chExt cx="8129016" cy="63125"/>
            </a:xfrm>
          </p:grpSpPr>
          <p:cxnSp>
            <p:nvCxnSpPr>
              <p:cNvPr id="63" name="Shape 63"/>
              <p:cNvCxnSpPr/>
              <p:nvPr/>
            </p:nvCxnSpPr>
            <p:spPr>
              <a:xfrm>
                <a:off x="507492" y="1564644"/>
                <a:ext cx="8129016" cy="0"/>
              </a:xfrm>
              <a:prstGeom prst="straightConnector1">
                <a:avLst/>
              </a:prstGeom>
              <a:noFill/>
              <a:ln cap="flat" cmpd="sng" w="38100">
                <a:solidFill>
                  <a:schemeClr val="dk1"/>
                </a:solidFill>
                <a:prstDash val="solid"/>
                <a:miter lim="800000"/>
                <a:headEnd len="sm" w="sm" type="none"/>
                <a:tailEnd len="sm" w="sm" type="none"/>
              </a:ln>
            </p:spPr>
          </p:cxnSp>
          <p:cxnSp>
            <p:nvCxnSpPr>
              <p:cNvPr id="64" name="Shape 64"/>
              <p:cNvCxnSpPr/>
              <p:nvPr/>
            </p:nvCxnSpPr>
            <p:spPr>
              <a:xfrm>
                <a:off x="507492" y="1501519"/>
                <a:ext cx="8129016" cy="0"/>
              </a:xfrm>
              <a:prstGeom prst="straightConnector1">
                <a:avLst/>
              </a:prstGeom>
              <a:noFill/>
              <a:ln cap="flat" cmpd="sng" w="12700">
                <a:solidFill>
                  <a:schemeClr val="dk1"/>
                </a:solidFill>
                <a:prstDash val="solid"/>
                <a:miter lim="800000"/>
                <a:headEnd len="sm" w="sm" type="none"/>
                <a:tailEnd len="sm" w="sm" type="none"/>
              </a:ln>
            </p:spPr>
          </p:cxnSp>
        </p:grpSp>
        <p:sp>
          <p:nvSpPr>
            <p:cNvPr id="65" name="Shape 65"/>
            <p:cNvSpPr/>
            <p:nvPr/>
          </p:nvSpPr>
          <p:spPr>
            <a:xfrm>
              <a:off x="647402" y="2640850"/>
              <a:ext cx="10838688" cy="2941536"/>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66" name="Shape 66"/>
            <p:cNvGrpSpPr/>
            <p:nvPr/>
          </p:nvGrpSpPr>
          <p:grpSpPr>
            <a:xfrm rot="10800000">
              <a:off x="647402" y="5645510"/>
              <a:ext cx="10838688" cy="63125"/>
              <a:chOff x="507492" y="1501519"/>
              <a:chExt cx="8129016" cy="63125"/>
            </a:xfrm>
          </p:grpSpPr>
          <p:cxnSp>
            <p:nvCxnSpPr>
              <p:cNvPr id="67" name="Shape 67"/>
              <p:cNvCxnSpPr/>
              <p:nvPr/>
            </p:nvCxnSpPr>
            <p:spPr>
              <a:xfrm>
                <a:off x="507492" y="1564644"/>
                <a:ext cx="8129016" cy="0"/>
              </a:xfrm>
              <a:prstGeom prst="straightConnector1">
                <a:avLst/>
              </a:prstGeom>
              <a:noFill/>
              <a:ln cap="flat" cmpd="sng" w="38100">
                <a:solidFill>
                  <a:schemeClr val="dk1"/>
                </a:solidFill>
                <a:prstDash val="solid"/>
                <a:miter lim="800000"/>
                <a:headEnd len="sm" w="sm" type="none"/>
                <a:tailEnd len="sm" w="sm" type="none"/>
              </a:ln>
            </p:spPr>
          </p:cxnSp>
          <p:cxnSp>
            <p:nvCxnSpPr>
              <p:cNvPr id="68" name="Shape 68"/>
              <p:cNvCxnSpPr/>
              <p:nvPr/>
            </p:nvCxnSpPr>
            <p:spPr>
              <a:xfrm>
                <a:off x="507492" y="1501519"/>
                <a:ext cx="8129016" cy="0"/>
              </a:xfrm>
              <a:prstGeom prst="straightConnector1">
                <a:avLst/>
              </a:prstGeom>
              <a:noFill/>
              <a:ln cap="flat" cmpd="sng" w="12700">
                <a:solidFill>
                  <a:schemeClr val="dk1"/>
                </a:solidFill>
                <a:prstDash val="solid"/>
                <a:miter lim="800000"/>
                <a:headEnd len="sm" w="sm" type="none"/>
                <a:tailEnd len="sm" w="sm" type="none"/>
              </a:ln>
            </p:spPr>
          </p:cxnSp>
        </p:grpSp>
      </p:grpSp>
      <p:pic>
        <p:nvPicPr>
          <p:cNvPr id="69" name="Shape 69"/>
          <p:cNvPicPr preferRelativeResize="0"/>
          <p:nvPr/>
        </p:nvPicPr>
        <p:blipFill rotWithShape="1">
          <a:blip r:embed="rId2">
            <a:alphaModFix/>
          </a:blip>
          <a:srcRect b="0" l="0" r="0" t="0"/>
          <a:stretch/>
        </p:blipFill>
        <p:spPr>
          <a:xfrm>
            <a:off x="1325880" y="0"/>
            <a:ext cx="1783188" cy="2971806"/>
          </a:xfrm>
          <a:prstGeom prst="rect">
            <a:avLst/>
          </a:prstGeom>
          <a:noFill/>
          <a:ln>
            <a:noFill/>
          </a:ln>
        </p:spPr>
      </p:pic>
      <p:sp>
        <p:nvSpPr>
          <p:cNvPr id="70" name="Shape 70"/>
          <p:cNvSpPr txBox="1"/>
          <p:nvPr>
            <p:ph type="title"/>
          </p:nvPr>
        </p:nvSpPr>
        <p:spPr>
          <a:xfrm>
            <a:off x="1104899" y="2971806"/>
            <a:ext cx="10071099" cy="168415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1400"/>
              <a:buFont typeface="Arial"/>
              <a:buNone/>
              <a:defRPr b="0" i="0" sz="4400" u="none" cap="none" strike="noStrike">
                <a:solidFill>
                  <a:schemeClr val="lt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71" name="Shape 71"/>
          <p:cNvSpPr txBox="1"/>
          <p:nvPr>
            <p:ph idx="1" type="body"/>
          </p:nvPr>
        </p:nvSpPr>
        <p:spPr>
          <a:xfrm>
            <a:off x="1104899" y="4655956"/>
            <a:ext cx="10071099" cy="50975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0"/>
              </a:spcBef>
              <a:spcAft>
                <a:spcPts val="0"/>
              </a:spcAft>
              <a:buClr>
                <a:schemeClr val="lt1"/>
              </a:buClr>
              <a:buSzPts val="2000"/>
              <a:buFont typeface="Noto Sans Symbols"/>
              <a:buNone/>
              <a:defRPr b="0" i="0" sz="1600" u="none" cap="none" strike="noStrike">
                <a:solidFill>
                  <a:schemeClr val="lt1"/>
                </a:solidFill>
                <a:latin typeface="Arial"/>
                <a:ea typeface="Arial"/>
                <a:cs typeface="Arial"/>
                <a:sym typeface="Arial"/>
              </a:defRPr>
            </a:lvl1pPr>
            <a:lvl2pPr indent="-228600" lvl="1" marL="914400" marR="0" rtl="0" algn="l">
              <a:lnSpc>
                <a:spcPct val="90000"/>
              </a:lnSpc>
              <a:spcBef>
                <a:spcPts val="600"/>
              </a:spcBef>
              <a:spcAft>
                <a:spcPts val="0"/>
              </a:spcAft>
              <a:buClr>
                <a:srgbClr val="969391"/>
              </a:buClr>
              <a:buSzPts val="1600"/>
              <a:buFont typeface="Noto Sans Symbols"/>
              <a:buNone/>
              <a:defRPr b="0" i="0" sz="2000" u="none" cap="none" strike="noStrike">
                <a:solidFill>
                  <a:srgbClr val="969391"/>
                </a:solidFill>
                <a:latin typeface="Arial"/>
                <a:ea typeface="Arial"/>
                <a:cs typeface="Arial"/>
                <a:sym typeface="Arial"/>
              </a:defRPr>
            </a:lvl2pPr>
            <a:lvl3pPr indent="-228600" lvl="2" marL="1371600" marR="0" rtl="0" algn="l">
              <a:lnSpc>
                <a:spcPct val="90000"/>
              </a:lnSpc>
              <a:spcBef>
                <a:spcPts val="600"/>
              </a:spcBef>
              <a:spcAft>
                <a:spcPts val="0"/>
              </a:spcAft>
              <a:buClr>
                <a:srgbClr val="969391"/>
              </a:buClr>
              <a:buSzPts val="1400"/>
              <a:buFont typeface="Noto Sans Symbols"/>
              <a:buNone/>
              <a:defRPr b="0" i="0" sz="1800" u="none" cap="none" strike="noStrike">
                <a:solidFill>
                  <a:srgbClr val="969391"/>
                </a:solidFill>
                <a:latin typeface="Arial"/>
                <a:ea typeface="Arial"/>
                <a:cs typeface="Arial"/>
                <a:sym typeface="Arial"/>
              </a:defRPr>
            </a:lvl3pPr>
            <a:lvl4pPr indent="-228600" lvl="3" marL="1828800" marR="0" rtl="0" algn="l">
              <a:lnSpc>
                <a:spcPct val="90000"/>
              </a:lnSpc>
              <a:spcBef>
                <a:spcPts val="6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4pPr>
            <a:lvl5pPr indent="-228600" lvl="4" marL="2286000" marR="0" rtl="0" algn="l">
              <a:lnSpc>
                <a:spcPct val="90000"/>
              </a:lnSpc>
              <a:spcBef>
                <a:spcPts val="6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5pPr>
            <a:lvl6pPr indent="-228600" lvl="5" marL="2743200" marR="0" rtl="0" algn="l">
              <a:lnSpc>
                <a:spcPct val="90000"/>
              </a:lnSpc>
              <a:spcBef>
                <a:spcPts val="5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6pPr>
            <a:lvl7pPr indent="-228600" lvl="6" marL="3200400" marR="0" rtl="0" algn="l">
              <a:lnSpc>
                <a:spcPct val="90000"/>
              </a:lnSpc>
              <a:spcBef>
                <a:spcPts val="5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7pPr>
            <a:lvl8pPr indent="-228600" lvl="7" marL="3657600" marR="0" rtl="0" algn="l">
              <a:lnSpc>
                <a:spcPct val="90000"/>
              </a:lnSpc>
              <a:spcBef>
                <a:spcPts val="5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8pPr>
            <a:lvl9pPr indent="-228600" lvl="8" marL="4114800" marR="0" rtl="0" algn="l">
              <a:lnSpc>
                <a:spcPct val="90000"/>
              </a:lnSpc>
              <a:spcBef>
                <a:spcPts val="500"/>
              </a:spcBef>
              <a:spcAft>
                <a:spcPts val="0"/>
              </a:spcAft>
              <a:buClr>
                <a:srgbClr val="969391"/>
              </a:buClr>
              <a:buSzPts val="1400"/>
              <a:buFont typeface="Noto Sans Symbols"/>
              <a:buNone/>
              <a:defRPr b="0" i="0" sz="1600" u="none" cap="none" strike="noStrike">
                <a:solidFill>
                  <a:srgbClr val="969391"/>
                </a:solidFill>
                <a:latin typeface="Arial"/>
                <a:ea typeface="Arial"/>
                <a:cs typeface="Arial"/>
                <a:sym typeface="Arial"/>
              </a:defRPr>
            </a:lvl9pPr>
          </a:lstStyle>
          <a:p/>
        </p:txBody>
      </p:sp>
      <p:sp>
        <p:nvSpPr>
          <p:cNvPr id="72" name="Shape 72"/>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3" name="Shape 73"/>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4" name="Shape 74"/>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sz="1200">
                <a:solidFill>
                  <a:srgbClr val="3C3632"/>
                </a:solidFill>
                <a:latin typeface="Arial"/>
                <a:ea typeface="Arial"/>
                <a:cs typeface="Arial"/>
                <a:sym typeface="Arial"/>
              </a:defRPr>
            </a:lvl1pPr>
            <a:lvl2pPr indent="0" lvl="1" marL="0" marR="0" rtl="0" algn="r">
              <a:spcBef>
                <a:spcPts val="0"/>
              </a:spcBef>
              <a:buNone/>
              <a:defRPr sz="1200">
                <a:solidFill>
                  <a:srgbClr val="3C3632"/>
                </a:solidFill>
                <a:latin typeface="Arial"/>
                <a:ea typeface="Arial"/>
                <a:cs typeface="Arial"/>
                <a:sym typeface="Arial"/>
              </a:defRPr>
            </a:lvl2pPr>
            <a:lvl3pPr indent="0" lvl="2" marL="0" marR="0" rtl="0" algn="r">
              <a:spcBef>
                <a:spcPts val="0"/>
              </a:spcBef>
              <a:buNone/>
              <a:defRPr sz="1200">
                <a:solidFill>
                  <a:srgbClr val="3C3632"/>
                </a:solidFill>
                <a:latin typeface="Arial"/>
                <a:ea typeface="Arial"/>
                <a:cs typeface="Arial"/>
                <a:sym typeface="Arial"/>
              </a:defRPr>
            </a:lvl3pPr>
            <a:lvl4pPr indent="0" lvl="3" marL="0" marR="0" rtl="0" algn="r">
              <a:spcBef>
                <a:spcPts val="0"/>
              </a:spcBef>
              <a:buNone/>
              <a:defRPr sz="1200">
                <a:solidFill>
                  <a:srgbClr val="3C3632"/>
                </a:solidFill>
                <a:latin typeface="Arial"/>
                <a:ea typeface="Arial"/>
                <a:cs typeface="Arial"/>
                <a:sym typeface="Arial"/>
              </a:defRPr>
            </a:lvl4pPr>
            <a:lvl5pPr indent="0" lvl="4" marL="0" marR="0" rtl="0" algn="r">
              <a:spcBef>
                <a:spcPts val="0"/>
              </a:spcBef>
              <a:buNone/>
              <a:defRPr sz="1200">
                <a:solidFill>
                  <a:srgbClr val="3C3632"/>
                </a:solidFill>
                <a:latin typeface="Arial"/>
                <a:ea typeface="Arial"/>
                <a:cs typeface="Arial"/>
                <a:sym typeface="Arial"/>
              </a:defRPr>
            </a:lvl5pPr>
            <a:lvl6pPr indent="0" lvl="5" marL="0" marR="0" rtl="0" algn="r">
              <a:spcBef>
                <a:spcPts val="0"/>
              </a:spcBef>
              <a:buNone/>
              <a:defRPr sz="1200">
                <a:solidFill>
                  <a:srgbClr val="3C3632"/>
                </a:solidFill>
                <a:latin typeface="Arial"/>
                <a:ea typeface="Arial"/>
                <a:cs typeface="Arial"/>
                <a:sym typeface="Arial"/>
              </a:defRPr>
            </a:lvl6pPr>
            <a:lvl7pPr indent="0" lvl="6" marL="0" marR="0" rtl="0" algn="r">
              <a:spcBef>
                <a:spcPts val="0"/>
              </a:spcBef>
              <a:buNone/>
              <a:defRPr sz="1200">
                <a:solidFill>
                  <a:srgbClr val="3C3632"/>
                </a:solidFill>
                <a:latin typeface="Arial"/>
                <a:ea typeface="Arial"/>
                <a:cs typeface="Arial"/>
                <a:sym typeface="Arial"/>
              </a:defRPr>
            </a:lvl7pPr>
            <a:lvl8pPr indent="0" lvl="7" marL="0" marR="0" rtl="0" algn="r">
              <a:spcBef>
                <a:spcPts val="0"/>
              </a:spcBef>
              <a:buNone/>
              <a:defRPr sz="1200">
                <a:solidFill>
                  <a:srgbClr val="3C3632"/>
                </a:solidFill>
                <a:latin typeface="Arial"/>
                <a:ea typeface="Arial"/>
                <a:cs typeface="Arial"/>
                <a:sym typeface="Arial"/>
              </a:defRPr>
            </a:lvl8pPr>
            <a:lvl9pPr indent="0" lvl="8" marL="0" marR="0" rtl="0" algn="r">
              <a:spcBef>
                <a:spcPts val="0"/>
              </a:spcBef>
              <a:buNone/>
              <a:defRPr sz="1200">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75" name="Shape 75"/>
        <p:cNvGrpSpPr/>
        <p:nvPr/>
      </p:nvGrpSpPr>
      <p:grpSpPr>
        <a:xfrm>
          <a:off x="0" y="0"/>
          <a:ext cx="0" cy="0"/>
          <a:chOff x="0" y="0"/>
          <a:chExt cx="0" cy="0"/>
        </a:xfrm>
      </p:grpSpPr>
      <p:sp>
        <p:nvSpPr>
          <p:cNvPr id="76" name="Shape 76"/>
          <p:cNvSpPr txBox="1"/>
          <p:nvPr>
            <p:ph type="title"/>
          </p:nvPr>
        </p:nvSpPr>
        <p:spPr>
          <a:xfrm>
            <a:off x="1104900" y="76200"/>
            <a:ext cx="9980682" cy="1096962"/>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77" name="Shape 77"/>
          <p:cNvSpPr txBox="1"/>
          <p:nvPr>
            <p:ph idx="1" type="body"/>
          </p:nvPr>
        </p:nvSpPr>
        <p:spPr>
          <a:xfrm>
            <a:off x="1104900" y="1600200"/>
            <a:ext cx="4914900" cy="4571999"/>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78" name="Shape 78"/>
          <p:cNvSpPr txBox="1"/>
          <p:nvPr>
            <p:ph idx="2" type="body"/>
          </p:nvPr>
        </p:nvSpPr>
        <p:spPr>
          <a:xfrm>
            <a:off x="6172200" y="1600200"/>
            <a:ext cx="4914900" cy="4571999"/>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79" name="Shape 79"/>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0" name="Shape 80"/>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1" name="Shape 81"/>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sz="1200">
                <a:solidFill>
                  <a:srgbClr val="3C3632"/>
                </a:solidFill>
                <a:latin typeface="Arial"/>
                <a:ea typeface="Arial"/>
                <a:cs typeface="Arial"/>
                <a:sym typeface="Arial"/>
              </a:defRPr>
            </a:lvl1pPr>
            <a:lvl2pPr indent="0" lvl="1" marL="0" marR="0" rtl="0" algn="r">
              <a:spcBef>
                <a:spcPts val="0"/>
              </a:spcBef>
              <a:buNone/>
              <a:defRPr sz="1200">
                <a:solidFill>
                  <a:srgbClr val="3C3632"/>
                </a:solidFill>
                <a:latin typeface="Arial"/>
                <a:ea typeface="Arial"/>
                <a:cs typeface="Arial"/>
                <a:sym typeface="Arial"/>
              </a:defRPr>
            </a:lvl2pPr>
            <a:lvl3pPr indent="0" lvl="2" marL="0" marR="0" rtl="0" algn="r">
              <a:spcBef>
                <a:spcPts val="0"/>
              </a:spcBef>
              <a:buNone/>
              <a:defRPr sz="1200">
                <a:solidFill>
                  <a:srgbClr val="3C3632"/>
                </a:solidFill>
                <a:latin typeface="Arial"/>
                <a:ea typeface="Arial"/>
                <a:cs typeface="Arial"/>
                <a:sym typeface="Arial"/>
              </a:defRPr>
            </a:lvl3pPr>
            <a:lvl4pPr indent="0" lvl="3" marL="0" marR="0" rtl="0" algn="r">
              <a:spcBef>
                <a:spcPts val="0"/>
              </a:spcBef>
              <a:buNone/>
              <a:defRPr sz="1200">
                <a:solidFill>
                  <a:srgbClr val="3C3632"/>
                </a:solidFill>
                <a:latin typeface="Arial"/>
                <a:ea typeface="Arial"/>
                <a:cs typeface="Arial"/>
                <a:sym typeface="Arial"/>
              </a:defRPr>
            </a:lvl4pPr>
            <a:lvl5pPr indent="0" lvl="4" marL="0" marR="0" rtl="0" algn="r">
              <a:spcBef>
                <a:spcPts val="0"/>
              </a:spcBef>
              <a:buNone/>
              <a:defRPr sz="1200">
                <a:solidFill>
                  <a:srgbClr val="3C3632"/>
                </a:solidFill>
                <a:latin typeface="Arial"/>
                <a:ea typeface="Arial"/>
                <a:cs typeface="Arial"/>
                <a:sym typeface="Arial"/>
              </a:defRPr>
            </a:lvl5pPr>
            <a:lvl6pPr indent="0" lvl="5" marL="0" marR="0" rtl="0" algn="r">
              <a:spcBef>
                <a:spcPts val="0"/>
              </a:spcBef>
              <a:buNone/>
              <a:defRPr sz="1200">
                <a:solidFill>
                  <a:srgbClr val="3C3632"/>
                </a:solidFill>
                <a:latin typeface="Arial"/>
                <a:ea typeface="Arial"/>
                <a:cs typeface="Arial"/>
                <a:sym typeface="Arial"/>
              </a:defRPr>
            </a:lvl6pPr>
            <a:lvl7pPr indent="0" lvl="6" marL="0" marR="0" rtl="0" algn="r">
              <a:spcBef>
                <a:spcPts val="0"/>
              </a:spcBef>
              <a:buNone/>
              <a:defRPr sz="1200">
                <a:solidFill>
                  <a:srgbClr val="3C3632"/>
                </a:solidFill>
                <a:latin typeface="Arial"/>
                <a:ea typeface="Arial"/>
                <a:cs typeface="Arial"/>
                <a:sym typeface="Arial"/>
              </a:defRPr>
            </a:lvl7pPr>
            <a:lvl8pPr indent="0" lvl="7" marL="0" marR="0" rtl="0" algn="r">
              <a:spcBef>
                <a:spcPts val="0"/>
              </a:spcBef>
              <a:buNone/>
              <a:defRPr sz="1200">
                <a:solidFill>
                  <a:srgbClr val="3C3632"/>
                </a:solidFill>
                <a:latin typeface="Arial"/>
                <a:ea typeface="Arial"/>
                <a:cs typeface="Arial"/>
                <a:sym typeface="Arial"/>
              </a:defRPr>
            </a:lvl8pPr>
            <a:lvl9pPr indent="0" lvl="8" marL="0" marR="0" rtl="0" algn="r">
              <a:spcBef>
                <a:spcPts val="0"/>
              </a:spcBef>
              <a:buNone/>
              <a:defRPr sz="1200">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howMasterSp="0" type="blank">
  <p:cSld name="BLANK">
    <p:spTree>
      <p:nvGrpSpPr>
        <p:cNvPr id="82" name="Shape 82"/>
        <p:cNvGrpSpPr/>
        <p:nvPr/>
      </p:nvGrpSpPr>
      <p:grpSpPr>
        <a:xfrm>
          <a:off x="0" y="0"/>
          <a:ext cx="0" cy="0"/>
          <a:chOff x="0" y="0"/>
          <a:chExt cx="0" cy="0"/>
        </a:xfrm>
      </p:grpSpPr>
      <p:sp>
        <p:nvSpPr>
          <p:cNvPr id="83" name="Shape 83"/>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4" name="Shape 84"/>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5" name="Shape 85"/>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sz="1200">
                <a:solidFill>
                  <a:srgbClr val="3C3632"/>
                </a:solidFill>
                <a:latin typeface="Arial"/>
                <a:ea typeface="Arial"/>
                <a:cs typeface="Arial"/>
                <a:sym typeface="Arial"/>
              </a:defRPr>
            </a:lvl1pPr>
            <a:lvl2pPr indent="0" lvl="1" marL="0" marR="0" rtl="0" algn="r">
              <a:spcBef>
                <a:spcPts val="0"/>
              </a:spcBef>
              <a:buNone/>
              <a:defRPr sz="1200">
                <a:solidFill>
                  <a:srgbClr val="3C3632"/>
                </a:solidFill>
                <a:latin typeface="Arial"/>
                <a:ea typeface="Arial"/>
                <a:cs typeface="Arial"/>
                <a:sym typeface="Arial"/>
              </a:defRPr>
            </a:lvl2pPr>
            <a:lvl3pPr indent="0" lvl="2" marL="0" marR="0" rtl="0" algn="r">
              <a:spcBef>
                <a:spcPts val="0"/>
              </a:spcBef>
              <a:buNone/>
              <a:defRPr sz="1200">
                <a:solidFill>
                  <a:srgbClr val="3C3632"/>
                </a:solidFill>
                <a:latin typeface="Arial"/>
                <a:ea typeface="Arial"/>
                <a:cs typeface="Arial"/>
                <a:sym typeface="Arial"/>
              </a:defRPr>
            </a:lvl3pPr>
            <a:lvl4pPr indent="0" lvl="3" marL="0" marR="0" rtl="0" algn="r">
              <a:spcBef>
                <a:spcPts val="0"/>
              </a:spcBef>
              <a:buNone/>
              <a:defRPr sz="1200">
                <a:solidFill>
                  <a:srgbClr val="3C3632"/>
                </a:solidFill>
                <a:latin typeface="Arial"/>
                <a:ea typeface="Arial"/>
                <a:cs typeface="Arial"/>
                <a:sym typeface="Arial"/>
              </a:defRPr>
            </a:lvl4pPr>
            <a:lvl5pPr indent="0" lvl="4" marL="0" marR="0" rtl="0" algn="r">
              <a:spcBef>
                <a:spcPts val="0"/>
              </a:spcBef>
              <a:buNone/>
              <a:defRPr sz="1200">
                <a:solidFill>
                  <a:srgbClr val="3C3632"/>
                </a:solidFill>
                <a:latin typeface="Arial"/>
                <a:ea typeface="Arial"/>
                <a:cs typeface="Arial"/>
                <a:sym typeface="Arial"/>
              </a:defRPr>
            </a:lvl5pPr>
            <a:lvl6pPr indent="0" lvl="5" marL="0" marR="0" rtl="0" algn="r">
              <a:spcBef>
                <a:spcPts val="0"/>
              </a:spcBef>
              <a:buNone/>
              <a:defRPr sz="1200">
                <a:solidFill>
                  <a:srgbClr val="3C3632"/>
                </a:solidFill>
                <a:latin typeface="Arial"/>
                <a:ea typeface="Arial"/>
                <a:cs typeface="Arial"/>
                <a:sym typeface="Arial"/>
              </a:defRPr>
            </a:lvl6pPr>
            <a:lvl7pPr indent="0" lvl="6" marL="0" marR="0" rtl="0" algn="r">
              <a:spcBef>
                <a:spcPts val="0"/>
              </a:spcBef>
              <a:buNone/>
              <a:defRPr sz="1200">
                <a:solidFill>
                  <a:srgbClr val="3C3632"/>
                </a:solidFill>
                <a:latin typeface="Arial"/>
                <a:ea typeface="Arial"/>
                <a:cs typeface="Arial"/>
                <a:sym typeface="Arial"/>
              </a:defRPr>
            </a:lvl7pPr>
            <a:lvl8pPr indent="0" lvl="7" marL="0" marR="0" rtl="0" algn="r">
              <a:spcBef>
                <a:spcPts val="0"/>
              </a:spcBef>
              <a:buNone/>
              <a:defRPr sz="1200">
                <a:solidFill>
                  <a:srgbClr val="3C3632"/>
                </a:solidFill>
                <a:latin typeface="Arial"/>
                <a:ea typeface="Arial"/>
                <a:cs typeface="Arial"/>
                <a:sym typeface="Arial"/>
              </a:defRPr>
            </a:lvl8pPr>
            <a:lvl9pPr indent="0" lvl="8" marL="0" marR="0" rtl="0" algn="r">
              <a:spcBef>
                <a:spcPts val="0"/>
              </a:spcBef>
              <a:buNone/>
              <a:defRPr sz="1200">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86" name="Shape 86"/>
        <p:cNvGrpSpPr/>
        <p:nvPr/>
      </p:nvGrpSpPr>
      <p:grpSpPr>
        <a:xfrm>
          <a:off x="0" y="0"/>
          <a:ext cx="0" cy="0"/>
          <a:chOff x="0" y="0"/>
          <a:chExt cx="0" cy="0"/>
        </a:xfrm>
      </p:grpSpPr>
      <p:sp>
        <p:nvSpPr>
          <p:cNvPr id="87" name="Shape 87"/>
          <p:cNvSpPr txBox="1"/>
          <p:nvPr>
            <p:ph type="title"/>
          </p:nvPr>
        </p:nvSpPr>
        <p:spPr>
          <a:xfrm>
            <a:off x="1104900" y="76200"/>
            <a:ext cx="9980682" cy="1096962"/>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32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88" name="Shape 88"/>
          <p:cNvSpPr txBox="1"/>
          <p:nvPr>
            <p:ph idx="1" type="body"/>
          </p:nvPr>
        </p:nvSpPr>
        <p:spPr>
          <a:xfrm>
            <a:off x="1104900" y="1600200"/>
            <a:ext cx="4384548" cy="45720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200"/>
              </a:spcBef>
              <a:spcAft>
                <a:spcPts val="0"/>
              </a:spcAft>
              <a:buClr>
                <a:schemeClr val="dk1"/>
              </a:buClr>
              <a:buSzPts val="2000"/>
              <a:buFont typeface="Noto Sans Symbols"/>
              <a:buNone/>
              <a:defRPr b="0" i="0" sz="1800" u="none" cap="none" strike="noStrike">
                <a:solidFill>
                  <a:schemeClr val="dk1"/>
                </a:solidFill>
                <a:latin typeface="Arial"/>
                <a:ea typeface="Arial"/>
                <a:cs typeface="Arial"/>
                <a:sym typeface="Arial"/>
              </a:defRPr>
            </a:lvl1pPr>
            <a:lvl2pPr indent="-228600" lvl="1" marL="914400" marR="0" rtl="0" algn="l">
              <a:lnSpc>
                <a:spcPct val="90000"/>
              </a:lnSpc>
              <a:spcBef>
                <a:spcPts val="600"/>
              </a:spcBef>
              <a:spcAft>
                <a:spcPts val="0"/>
              </a:spcAft>
              <a:buClr>
                <a:schemeClr val="dk1"/>
              </a:buClr>
              <a:buSzPts val="1600"/>
              <a:buFont typeface="Noto Sans Symbols"/>
              <a:buNone/>
              <a:defRPr b="0" i="0" sz="1400" u="none" cap="none" strike="noStrike">
                <a:solidFill>
                  <a:schemeClr val="dk1"/>
                </a:solidFill>
                <a:latin typeface="Arial"/>
                <a:ea typeface="Arial"/>
                <a:cs typeface="Arial"/>
                <a:sym typeface="Arial"/>
              </a:defRPr>
            </a:lvl2pPr>
            <a:lvl3pPr indent="-228600" lvl="2" marL="1371600" marR="0" rtl="0" algn="l">
              <a:lnSpc>
                <a:spcPct val="90000"/>
              </a:lnSpc>
              <a:spcBef>
                <a:spcPts val="600"/>
              </a:spcBef>
              <a:spcAft>
                <a:spcPts val="0"/>
              </a:spcAft>
              <a:buClr>
                <a:schemeClr val="dk1"/>
              </a:buClr>
              <a:buSzPts val="1400"/>
              <a:buFont typeface="Noto Sans Symbols"/>
              <a:buNone/>
              <a:defRPr b="0" i="0" sz="1200" u="none" cap="none" strike="noStrike">
                <a:solidFill>
                  <a:schemeClr val="dk1"/>
                </a:solidFill>
                <a:latin typeface="Arial"/>
                <a:ea typeface="Arial"/>
                <a:cs typeface="Arial"/>
                <a:sym typeface="Arial"/>
              </a:defRPr>
            </a:lvl3pPr>
            <a:lvl4pPr indent="-228600" lvl="3" marL="1828800" marR="0" rtl="0" algn="l">
              <a:lnSpc>
                <a:spcPct val="90000"/>
              </a:lnSpc>
              <a:spcBef>
                <a:spcPts val="6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4pPr>
            <a:lvl5pPr indent="-228600" lvl="4" marL="2286000" marR="0" rtl="0" algn="l">
              <a:lnSpc>
                <a:spcPct val="90000"/>
              </a:lnSpc>
              <a:spcBef>
                <a:spcPts val="6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400"/>
              <a:buFont typeface="Noto Sans Symbols"/>
              <a:buNone/>
              <a:defRPr b="0" i="0" sz="1000" u="none" cap="none" strike="noStrike">
                <a:solidFill>
                  <a:schemeClr val="dk1"/>
                </a:solidFill>
                <a:latin typeface="Arial"/>
                <a:ea typeface="Arial"/>
                <a:cs typeface="Arial"/>
                <a:sym typeface="Arial"/>
              </a:defRPr>
            </a:lvl9pPr>
          </a:lstStyle>
          <a:p/>
        </p:txBody>
      </p:sp>
      <p:sp>
        <p:nvSpPr>
          <p:cNvPr id="89" name="Shape 89"/>
          <p:cNvSpPr txBox="1"/>
          <p:nvPr>
            <p:ph idx="2" type="body"/>
          </p:nvPr>
        </p:nvSpPr>
        <p:spPr>
          <a:xfrm>
            <a:off x="5641848" y="1600199"/>
            <a:ext cx="5445252" cy="4572001"/>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30200" lvl="2" marL="13716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90" name="Shape 90"/>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1" name="Shape 91"/>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2" name="Shape 92"/>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sz="1200">
                <a:solidFill>
                  <a:srgbClr val="3C3632"/>
                </a:solidFill>
                <a:latin typeface="Arial"/>
                <a:ea typeface="Arial"/>
                <a:cs typeface="Arial"/>
                <a:sym typeface="Arial"/>
              </a:defRPr>
            </a:lvl1pPr>
            <a:lvl2pPr indent="0" lvl="1" marL="0" marR="0" rtl="0" algn="r">
              <a:spcBef>
                <a:spcPts val="0"/>
              </a:spcBef>
              <a:buNone/>
              <a:defRPr sz="1200">
                <a:solidFill>
                  <a:srgbClr val="3C3632"/>
                </a:solidFill>
                <a:latin typeface="Arial"/>
                <a:ea typeface="Arial"/>
                <a:cs typeface="Arial"/>
                <a:sym typeface="Arial"/>
              </a:defRPr>
            </a:lvl2pPr>
            <a:lvl3pPr indent="0" lvl="2" marL="0" marR="0" rtl="0" algn="r">
              <a:spcBef>
                <a:spcPts val="0"/>
              </a:spcBef>
              <a:buNone/>
              <a:defRPr sz="1200">
                <a:solidFill>
                  <a:srgbClr val="3C3632"/>
                </a:solidFill>
                <a:latin typeface="Arial"/>
                <a:ea typeface="Arial"/>
                <a:cs typeface="Arial"/>
                <a:sym typeface="Arial"/>
              </a:defRPr>
            </a:lvl3pPr>
            <a:lvl4pPr indent="0" lvl="3" marL="0" marR="0" rtl="0" algn="r">
              <a:spcBef>
                <a:spcPts val="0"/>
              </a:spcBef>
              <a:buNone/>
              <a:defRPr sz="1200">
                <a:solidFill>
                  <a:srgbClr val="3C3632"/>
                </a:solidFill>
                <a:latin typeface="Arial"/>
                <a:ea typeface="Arial"/>
                <a:cs typeface="Arial"/>
                <a:sym typeface="Arial"/>
              </a:defRPr>
            </a:lvl4pPr>
            <a:lvl5pPr indent="0" lvl="4" marL="0" marR="0" rtl="0" algn="r">
              <a:spcBef>
                <a:spcPts val="0"/>
              </a:spcBef>
              <a:buNone/>
              <a:defRPr sz="1200">
                <a:solidFill>
                  <a:srgbClr val="3C3632"/>
                </a:solidFill>
                <a:latin typeface="Arial"/>
                <a:ea typeface="Arial"/>
                <a:cs typeface="Arial"/>
                <a:sym typeface="Arial"/>
              </a:defRPr>
            </a:lvl5pPr>
            <a:lvl6pPr indent="0" lvl="5" marL="0" marR="0" rtl="0" algn="r">
              <a:spcBef>
                <a:spcPts val="0"/>
              </a:spcBef>
              <a:buNone/>
              <a:defRPr sz="1200">
                <a:solidFill>
                  <a:srgbClr val="3C3632"/>
                </a:solidFill>
                <a:latin typeface="Arial"/>
                <a:ea typeface="Arial"/>
                <a:cs typeface="Arial"/>
                <a:sym typeface="Arial"/>
              </a:defRPr>
            </a:lvl6pPr>
            <a:lvl7pPr indent="0" lvl="6" marL="0" marR="0" rtl="0" algn="r">
              <a:spcBef>
                <a:spcPts val="0"/>
              </a:spcBef>
              <a:buNone/>
              <a:defRPr sz="1200">
                <a:solidFill>
                  <a:srgbClr val="3C3632"/>
                </a:solidFill>
                <a:latin typeface="Arial"/>
                <a:ea typeface="Arial"/>
                <a:cs typeface="Arial"/>
                <a:sym typeface="Arial"/>
              </a:defRPr>
            </a:lvl7pPr>
            <a:lvl8pPr indent="0" lvl="7" marL="0" marR="0" rtl="0" algn="r">
              <a:spcBef>
                <a:spcPts val="0"/>
              </a:spcBef>
              <a:buNone/>
              <a:defRPr sz="1200">
                <a:solidFill>
                  <a:srgbClr val="3C3632"/>
                </a:solidFill>
                <a:latin typeface="Arial"/>
                <a:ea typeface="Arial"/>
                <a:cs typeface="Arial"/>
                <a:sym typeface="Arial"/>
              </a:defRPr>
            </a:lvl8pPr>
            <a:lvl9pPr indent="0" lvl="8" marL="0" marR="0" rtl="0" algn="r">
              <a:spcBef>
                <a:spcPts val="0"/>
              </a:spcBef>
              <a:buNone/>
              <a:defRPr sz="1200">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transition spd="med">
    <p:fade thruBlk="1"/>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2.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9" name="Shape 9"/>
        <p:cNvGrpSpPr/>
        <p:nvPr/>
      </p:nvGrpSpPr>
      <p:grpSpPr>
        <a:xfrm>
          <a:off x="0" y="0"/>
          <a:ext cx="0" cy="0"/>
          <a:chOff x="0" y="0"/>
          <a:chExt cx="0" cy="0"/>
        </a:xfrm>
      </p:grpSpPr>
      <p:sp>
        <p:nvSpPr>
          <p:cNvPr id="10" name="Shape 10"/>
          <p:cNvSpPr txBox="1"/>
          <p:nvPr>
            <p:ph type="title"/>
          </p:nvPr>
        </p:nvSpPr>
        <p:spPr>
          <a:xfrm>
            <a:off x="1104900" y="76200"/>
            <a:ext cx="9980682" cy="1096962"/>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1" name="Shape 11"/>
          <p:cNvSpPr txBox="1"/>
          <p:nvPr>
            <p:ph idx="1" type="body"/>
          </p:nvPr>
        </p:nvSpPr>
        <p:spPr>
          <a:xfrm>
            <a:off x="1104900" y="1600200"/>
            <a:ext cx="9982200" cy="45720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12" name="Shape 12"/>
          <p:cNvSpPr txBox="1"/>
          <p:nvPr>
            <p:ph idx="10" type="dt"/>
          </p:nvPr>
        </p:nvSpPr>
        <p:spPr>
          <a:xfrm>
            <a:off x="1104899" y="6356351"/>
            <a:ext cx="1829559"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Shape 13"/>
          <p:cNvSpPr txBox="1"/>
          <p:nvPr>
            <p:ph idx="11" type="ftr"/>
          </p:nvPr>
        </p:nvSpPr>
        <p:spPr>
          <a:xfrm>
            <a:off x="2934459" y="6356350"/>
            <a:ext cx="6323082" cy="365126"/>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3C3632"/>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Shape 14"/>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lvl1pPr indent="0" lvl="0" marL="0" marR="0" rtl="0" algn="r">
              <a:spcBef>
                <a:spcPts val="0"/>
              </a:spcBef>
              <a:buNone/>
              <a:defRPr b="0" i="0" sz="1200" u="none" cap="none" strike="noStrike">
                <a:solidFill>
                  <a:srgbClr val="3C3632"/>
                </a:solidFill>
                <a:latin typeface="Arial"/>
                <a:ea typeface="Arial"/>
                <a:cs typeface="Arial"/>
                <a:sym typeface="Arial"/>
              </a:defRPr>
            </a:lvl1pPr>
            <a:lvl2pPr indent="0" lvl="1" marL="0" marR="0" rtl="0" algn="r">
              <a:spcBef>
                <a:spcPts val="0"/>
              </a:spcBef>
              <a:buNone/>
              <a:defRPr b="0" i="0" sz="1200" u="none" cap="none" strike="noStrike">
                <a:solidFill>
                  <a:srgbClr val="3C3632"/>
                </a:solidFill>
                <a:latin typeface="Arial"/>
                <a:ea typeface="Arial"/>
                <a:cs typeface="Arial"/>
                <a:sym typeface="Arial"/>
              </a:defRPr>
            </a:lvl2pPr>
            <a:lvl3pPr indent="0" lvl="2" marL="0" marR="0" rtl="0" algn="r">
              <a:spcBef>
                <a:spcPts val="0"/>
              </a:spcBef>
              <a:buNone/>
              <a:defRPr b="0" i="0" sz="1200" u="none" cap="none" strike="noStrike">
                <a:solidFill>
                  <a:srgbClr val="3C3632"/>
                </a:solidFill>
                <a:latin typeface="Arial"/>
                <a:ea typeface="Arial"/>
                <a:cs typeface="Arial"/>
                <a:sym typeface="Arial"/>
              </a:defRPr>
            </a:lvl3pPr>
            <a:lvl4pPr indent="0" lvl="3" marL="0" marR="0" rtl="0" algn="r">
              <a:spcBef>
                <a:spcPts val="0"/>
              </a:spcBef>
              <a:buNone/>
              <a:defRPr b="0" i="0" sz="1200" u="none" cap="none" strike="noStrike">
                <a:solidFill>
                  <a:srgbClr val="3C3632"/>
                </a:solidFill>
                <a:latin typeface="Arial"/>
                <a:ea typeface="Arial"/>
                <a:cs typeface="Arial"/>
                <a:sym typeface="Arial"/>
              </a:defRPr>
            </a:lvl4pPr>
            <a:lvl5pPr indent="0" lvl="4" marL="0" marR="0" rtl="0" algn="r">
              <a:spcBef>
                <a:spcPts val="0"/>
              </a:spcBef>
              <a:buNone/>
              <a:defRPr b="0" i="0" sz="1200" u="none" cap="none" strike="noStrike">
                <a:solidFill>
                  <a:srgbClr val="3C3632"/>
                </a:solidFill>
                <a:latin typeface="Arial"/>
                <a:ea typeface="Arial"/>
                <a:cs typeface="Arial"/>
                <a:sym typeface="Arial"/>
              </a:defRPr>
            </a:lvl5pPr>
            <a:lvl6pPr indent="0" lvl="5" marL="0" marR="0" rtl="0" algn="r">
              <a:spcBef>
                <a:spcPts val="0"/>
              </a:spcBef>
              <a:buNone/>
              <a:defRPr b="0" i="0" sz="1200" u="none" cap="none" strike="noStrike">
                <a:solidFill>
                  <a:srgbClr val="3C3632"/>
                </a:solidFill>
                <a:latin typeface="Arial"/>
                <a:ea typeface="Arial"/>
                <a:cs typeface="Arial"/>
                <a:sym typeface="Arial"/>
              </a:defRPr>
            </a:lvl6pPr>
            <a:lvl7pPr indent="0" lvl="6" marL="0" marR="0" rtl="0" algn="r">
              <a:spcBef>
                <a:spcPts val="0"/>
              </a:spcBef>
              <a:buNone/>
              <a:defRPr b="0" i="0" sz="1200" u="none" cap="none" strike="noStrike">
                <a:solidFill>
                  <a:srgbClr val="3C3632"/>
                </a:solidFill>
                <a:latin typeface="Arial"/>
                <a:ea typeface="Arial"/>
                <a:cs typeface="Arial"/>
                <a:sym typeface="Arial"/>
              </a:defRPr>
            </a:lvl7pPr>
            <a:lvl8pPr indent="0" lvl="7" marL="0" marR="0" rtl="0" algn="r">
              <a:spcBef>
                <a:spcPts val="0"/>
              </a:spcBef>
              <a:buNone/>
              <a:defRPr b="0" i="0" sz="1200" u="none" cap="none" strike="noStrike">
                <a:solidFill>
                  <a:srgbClr val="3C3632"/>
                </a:solidFill>
                <a:latin typeface="Arial"/>
                <a:ea typeface="Arial"/>
                <a:cs typeface="Arial"/>
                <a:sym typeface="Arial"/>
              </a:defRPr>
            </a:lvl8pPr>
            <a:lvl9pPr indent="0" lvl="8" marL="0" marR="0" rtl="0" algn="r">
              <a:spcBef>
                <a:spcPts val="0"/>
              </a:spcBef>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grpSp>
        <p:nvGrpSpPr>
          <p:cNvPr id="15" name="Shape 15"/>
          <p:cNvGrpSpPr/>
          <p:nvPr/>
        </p:nvGrpSpPr>
        <p:grpSpPr>
          <a:xfrm>
            <a:off x="1103376" y="1219201"/>
            <a:ext cx="9985248" cy="84403"/>
            <a:chOff x="1073150" y="1219201"/>
            <a:chExt cx="10058400" cy="63125"/>
          </a:xfrm>
        </p:grpSpPr>
        <p:cxnSp>
          <p:nvCxnSpPr>
            <p:cNvPr id="16" name="Shape 16"/>
            <p:cNvCxnSpPr/>
            <p:nvPr/>
          </p:nvCxnSpPr>
          <p:spPr>
            <a:xfrm rot="10800000">
              <a:off x="1073150" y="1219201"/>
              <a:ext cx="10058400" cy="0"/>
            </a:xfrm>
            <a:prstGeom prst="straightConnector1">
              <a:avLst/>
            </a:prstGeom>
            <a:noFill/>
            <a:ln cap="flat" cmpd="sng" w="38100">
              <a:solidFill>
                <a:schemeClr val="dk1"/>
              </a:solidFill>
              <a:prstDash val="solid"/>
              <a:miter lim="800000"/>
              <a:headEnd len="sm" w="sm" type="none"/>
              <a:tailEnd len="sm" w="sm" type="none"/>
            </a:ln>
          </p:spPr>
        </p:cxnSp>
        <p:cxnSp>
          <p:nvCxnSpPr>
            <p:cNvPr id="17" name="Shape 17"/>
            <p:cNvCxnSpPr/>
            <p:nvPr/>
          </p:nvCxnSpPr>
          <p:spPr>
            <a:xfrm rot="10800000">
              <a:off x="1073150" y="1282326"/>
              <a:ext cx="10058400" cy="0"/>
            </a:xfrm>
            <a:prstGeom prst="straightConnector1">
              <a:avLst/>
            </a:prstGeom>
            <a:noFill/>
            <a:ln cap="flat" cmpd="sng" w="12700">
              <a:solidFill>
                <a:schemeClr val="dk1"/>
              </a:solidFill>
              <a:prstDash val="solid"/>
              <a:miter lim="800000"/>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spd="med">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115" name="Shape 115"/>
        <p:cNvGrpSpPr/>
        <p:nvPr/>
      </p:nvGrpSpPr>
      <p:grpSpPr>
        <a:xfrm>
          <a:off x="0" y="0"/>
          <a:ext cx="0" cy="0"/>
          <a:chOff x="0" y="0"/>
          <a:chExt cx="0" cy="0"/>
        </a:xfrm>
      </p:grpSpPr>
      <p:sp>
        <p:nvSpPr>
          <p:cNvPr id="116" name="Shape 116"/>
          <p:cNvSpPr txBox="1"/>
          <p:nvPr>
            <p:ph type="title"/>
          </p:nvPr>
        </p:nvSpPr>
        <p:spPr>
          <a:xfrm>
            <a:off x="1104900" y="76200"/>
            <a:ext cx="9980700" cy="10971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17" name="Shape 117"/>
          <p:cNvSpPr txBox="1"/>
          <p:nvPr>
            <p:ph idx="1" type="body"/>
          </p:nvPr>
        </p:nvSpPr>
        <p:spPr>
          <a:xfrm>
            <a:off x="1104900" y="1600200"/>
            <a:ext cx="9982200" cy="4572000"/>
          </a:xfrm>
          <a:prstGeom prst="rect">
            <a:avLst/>
          </a:prstGeom>
          <a:noFill/>
          <a:ln>
            <a:noFill/>
          </a:ln>
        </p:spPr>
        <p:txBody>
          <a:bodyPr anchorCtr="0" anchor="t" bIns="91425" lIns="91425" spcFirstLastPara="1" rIns="91425" wrap="square" tIns="91425"/>
          <a:lstStyle>
            <a:lvl1pPr indent="-355600" lvl="0" marL="457200" marR="0" rtl="0" algn="l">
              <a:lnSpc>
                <a:spcPct val="90000"/>
              </a:lnSpc>
              <a:spcBef>
                <a:spcPts val="1800"/>
              </a:spcBef>
              <a:spcAft>
                <a:spcPts val="0"/>
              </a:spcAft>
              <a:buClr>
                <a:schemeClr val="dk1"/>
              </a:buClr>
              <a:buSzPts val="2000"/>
              <a:buFont typeface="Noto Sans Symbols"/>
              <a:buChar char="▪"/>
              <a:defRPr b="0" i="0" sz="2000" u="none" cap="none" strike="noStrike">
                <a:solidFill>
                  <a:schemeClr val="dk1"/>
                </a:solidFill>
                <a:latin typeface="Arial"/>
                <a:ea typeface="Arial"/>
                <a:cs typeface="Arial"/>
                <a:sym typeface="Arial"/>
              </a:defRPr>
            </a:lvl1pPr>
            <a:lvl2pPr indent="-330200" lvl="1" marL="914400" marR="0" rtl="0" algn="l">
              <a:lnSpc>
                <a:spcPct val="90000"/>
              </a:lnSpc>
              <a:spcBef>
                <a:spcPts val="60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2pPr>
            <a:lvl3pPr indent="-317500" lvl="2" marL="13716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6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9pPr>
          </a:lstStyle>
          <a:p/>
        </p:txBody>
      </p:sp>
      <p:sp>
        <p:nvSpPr>
          <p:cNvPr id="118" name="Shape 118"/>
          <p:cNvSpPr txBox="1"/>
          <p:nvPr>
            <p:ph idx="10" type="dt"/>
          </p:nvPr>
        </p:nvSpPr>
        <p:spPr>
          <a:xfrm>
            <a:off x="1104899" y="6356351"/>
            <a:ext cx="18297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19" name="Shape 119"/>
          <p:cNvSpPr txBox="1"/>
          <p:nvPr>
            <p:ph idx="11" type="ftr"/>
          </p:nvPr>
        </p:nvSpPr>
        <p:spPr>
          <a:xfrm>
            <a:off x="2934458" y="6356350"/>
            <a:ext cx="63231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3C3632"/>
              </a:buClr>
              <a:buSzPts val="1400"/>
              <a:buFont typeface="Arial"/>
              <a:buNone/>
              <a:defRPr b="0" i="0" sz="1200" u="none" cap="none" strike="noStrike">
                <a:solidFill>
                  <a:srgbClr val="3C3632"/>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6pPr>
            <a:lvl7pPr indent="0" lvl="6" marL="27432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7pPr>
            <a:lvl8pPr indent="0" lvl="7" marL="32004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8pPr>
            <a:lvl9pPr indent="0" lvl="8" marL="3657600" marR="0" rtl="0" algn="l">
              <a:lnSpc>
                <a:spcPct val="100000"/>
              </a:lnSpc>
              <a:spcBef>
                <a:spcPts val="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20" name="Shape 120"/>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lvl1pPr indent="0" lvl="0"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1pPr>
            <a:lvl2pPr indent="0" lvl="1"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2pPr>
            <a:lvl3pPr indent="0" lvl="2"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3pPr>
            <a:lvl4pPr indent="0" lvl="3"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4pPr>
            <a:lvl5pPr indent="0" lvl="4"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5pPr>
            <a:lvl6pPr indent="0" lvl="5"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6pPr>
            <a:lvl7pPr indent="0" lvl="6"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7pPr>
            <a:lvl8pPr indent="0" lvl="7"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8pPr>
            <a:lvl9pPr indent="0" lvl="8" marL="0" marR="0" rtl="0" algn="r">
              <a:lnSpc>
                <a:spcPct val="100000"/>
              </a:lnSpc>
              <a:spcBef>
                <a:spcPts val="0"/>
              </a:spcBef>
              <a:spcAft>
                <a:spcPts val="0"/>
              </a:spcAft>
              <a:buClr>
                <a:srgbClr val="3C3632"/>
              </a:buClr>
              <a:buFont typeface="Arial"/>
              <a:buNone/>
              <a:defRPr b="0" i="0" sz="1200" u="none" cap="none" strike="noStrike">
                <a:solidFill>
                  <a:srgbClr val="3C3632"/>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sz="1400">
              <a:solidFill>
                <a:srgbClr val="000000"/>
              </a:solidFill>
            </a:endParaRPr>
          </a:p>
        </p:txBody>
      </p:sp>
      <p:grpSp>
        <p:nvGrpSpPr>
          <p:cNvPr id="121" name="Shape 121"/>
          <p:cNvGrpSpPr/>
          <p:nvPr/>
        </p:nvGrpSpPr>
        <p:grpSpPr>
          <a:xfrm>
            <a:off x="1103346" y="1219229"/>
            <a:ext cx="9984974" cy="84404"/>
            <a:chOff x="1073149" y="1219200"/>
            <a:chExt cx="10058400" cy="63125"/>
          </a:xfrm>
        </p:grpSpPr>
        <p:cxnSp>
          <p:nvCxnSpPr>
            <p:cNvPr id="122" name="Shape 122"/>
            <p:cNvCxnSpPr/>
            <p:nvPr/>
          </p:nvCxnSpPr>
          <p:spPr>
            <a:xfrm rot="10800000">
              <a:off x="1073149" y="1219200"/>
              <a:ext cx="10058400" cy="0"/>
            </a:xfrm>
            <a:prstGeom prst="straightConnector1">
              <a:avLst/>
            </a:prstGeom>
            <a:noFill/>
            <a:ln cap="flat" cmpd="sng" w="38100">
              <a:solidFill>
                <a:schemeClr val="dk1"/>
              </a:solidFill>
              <a:prstDash val="solid"/>
              <a:miter lim="800000"/>
              <a:headEnd len="sm" w="sm" type="none"/>
              <a:tailEnd len="sm" w="sm" type="none"/>
            </a:ln>
          </p:spPr>
        </p:cxnSp>
        <p:cxnSp>
          <p:nvCxnSpPr>
            <p:cNvPr id="123" name="Shape 123"/>
            <p:cNvCxnSpPr/>
            <p:nvPr/>
          </p:nvCxnSpPr>
          <p:spPr>
            <a:xfrm rot="10800000">
              <a:off x="1073149" y="1282325"/>
              <a:ext cx="10058400" cy="0"/>
            </a:xfrm>
            <a:prstGeom prst="straightConnector1">
              <a:avLst/>
            </a:prstGeom>
            <a:noFill/>
            <a:ln cap="flat" cmpd="sng" w="12700">
              <a:solidFill>
                <a:schemeClr val="dk1"/>
              </a:solidFill>
              <a:prstDash val="solid"/>
              <a:miter lim="800000"/>
              <a:headEnd len="sm" w="sm" type="none"/>
              <a:tailEnd len="sm" w="sm" type="none"/>
            </a:ln>
          </p:spPr>
        </p:cxnSp>
      </p:gr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transition spd="med">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3.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3.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1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1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3.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3.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3.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3.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3.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 Id="rId3" Type="http://schemas.openxmlformats.org/officeDocument/2006/relationships/hyperlink" Target="http://dblp2.uni-trier.de/pers/hd/c/Calvo:Hira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Shape 227"/>
          <p:cNvSpPr txBox="1"/>
          <p:nvPr>
            <p:ph type="ctrTitle"/>
          </p:nvPr>
        </p:nvSpPr>
        <p:spPr>
          <a:xfrm>
            <a:off x="931409" y="2375222"/>
            <a:ext cx="5109172" cy="852888"/>
          </a:xfrm>
          <a:prstGeom prst="rect">
            <a:avLst/>
          </a:prstGeom>
          <a:noFill/>
          <a:ln>
            <a:noFill/>
          </a:ln>
        </p:spPr>
        <p:txBody>
          <a:bodyPr anchorCtr="0" anchor="ctr" bIns="45700" lIns="0" spcFirstLastPara="1" rIns="0" wrap="square" tIns="45700">
            <a:noAutofit/>
          </a:bodyPr>
          <a:lstStyle/>
          <a:p>
            <a:pPr indent="0" lvl="0" marL="0" marR="0" rtl="0" algn="ctr">
              <a:lnSpc>
                <a:spcPct val="90000"/>
              </a:lnSpc>
              <a:spcBef>
                <a:spcPts val="0"/>
              </a:spcBef>
              <a:spcAft>
                <a:spcPts val="0"/>
              </a:spcAft>
              <a:buClr>
                <a:schemeClr val="dk1"/>
              </a:buClr>
              <a:buFont typeface="Arial"/>
              <a:buNone/>
            </a:pPr>
            <a:r>
              <a:rPr b="1" lang="en-US" sz="3000">
                <a:solidFill>
                  <a:srgbClr val="777777"/>
                </a:solidFill>
                <a:highlight>
                  <a:srgbClr val="FFFFFF"/>
                </a:highlight>
              </a:rPr>
              <a:t>Stylometry based Authorship Identification</a:t>
            </a:r>
            <a:endParaRPr b="1" i="0" sz="3000" u="none" cap="none" strike="noStrike">
              <a:solidFill>
                <a:schemeClr val="dk1"/>
              </a:solidFill>
            </a:endParaRPr>
          </a:p>
        </p:txBody>
      </p:sp>
      <p:sp>
        <p:nvSpPr>
          <p:cNvPr id="228" name="Shape 228"/>
          <p:cNvSpPr txBox="1"/>
          <p:nvPr>
            <p:ph idx="1" type="subTitle"/>
          </p:nvPr>
        </p:nvSpPr>
        <p:spPr>
          <a:xfrm>
            <a:off x="315200" y="3565525"/>
            <a:ext cx="3432600" cy="20640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rPr i="0" lang="en-US" sz="1800" u="none" cap="none" strike="noStrike">
                <a:solidFill>
                  <a:schemeClr val="dk1"/>
                </a:solidFill>
                <a:latin typeface="Times New Roman"/>
                <a:ea typeface="Times New Roman"/>
                <a:cs typeface="Times New Roman"/>
                <a:sym typeface="Times New Roman"/>
              </a:rPr>
              <a:t>Group Members(Class,Roll no.)</a:t>
            </a:r>
            <a:endParaRPr i="0" sz="1800" u="none" cap="none" strike="noStrike">
              <a:solidFill>
                <a:schemeClr val="dk1"/>
              </a:solidFill>
              <a:latin typeface="Times New Roman"/>
              <a:ea typeface="Times New Roman"/>
              <a:cs typeface="Times New Roman"/>
              <a:sym typeface="Times New Roman"/>
            </a:endParaRPr>
          </a:p>
          <a:p>
            <a:pPr indent="0" lvl="0" marL="0" marR="0" rtl="0" algn="l">
              <a:lnSpc>
                <a:spcPct val="90000"/>
              </a:lnSpc>
              <a:spcBef>
                <a:spcPts val="0"/>
              </a:spcBef>
              <a:spcAft>
                <a:spcPts val="0"/>
              </a:spcAft>
              <a:buClr>
                <a:schemeClr val="dk1"/>
              </a:buClr>
              <a:buFont typeface="Noto Sans Symbols"/>
              <a:buNone/>
            </a:pPr>
            <a:r>
              <a:t/>
            </a:r>
            <a:endParaRPr>
              <a:latin typeface="Times New Roman"/>
              <a:ea typeface="Times New Roman"/>
              <a:cs typeface="Times New Roman"/>
              <a:sym typeface="Times New Roman"/>
            </a:endParaRPr>
          </a:p>
          <a:p>
            <a:pPr indent="-355600" lvl="0" marL="457200" marR="0" rtl="0" algn="l">
              <a:lnSpc>
                <a:spcPct val="90000"/>
              </a:lnSpc>
              <a:spcBef>
                <a:spcPts val="0"/>
              </a:spcBef>
              <a:spcAft>
                <a:spcPts val="0"/>
              </a:spcAft>
              <a:buSzPts val="2000"/>
              <a:buFont typeface="Times New Roman"/>
              <a:buAutoNum type="arabicPeriod"/>
            </a:pPr>
            <a:r>
              <a:rPr lang="en-US">
                <a:highlight>
                  <a:schemeClr val="lt1"/>
                </a:highlight>
                <a:latin typeface="Times New Roman"/>
                <a:ea typeface="Times New Roman"/>
                <a:cs typeface="Times New Roman"/>
                <a:sym typeface="Times New Roman"/>
              </a:rPr>
              <a:t>Shashank Agnihotri(D17C,2)</a:t>
            </a:r>
            <a:endParaRPr>
              <a:highlight>
                <a:schemeClr val="lt1"/>
              </a:highlight>
              <a:latin typeface="Times New Roman"/>
              <a:ea typeface="Times New Roman"/>
              <a:cs typeface="Times New Roman"/>
              <a:sym typeface="Times New Roman"/>
            </a:endParaRPr>
          </a:p>
          <a:p>
            <a:pPr indent="-355600" lvl="0" marL="457200" marR="0" rtl="0" algn="l">
              <a:lnSpc>
                <a:spcPct val="90000"/>
              </a:lnSpc>
              <a:spcBef>
                <a:spcPts val="0"/>
              </a:spcBef>
              <a:spcAft>
                <a:spcPts val="0"/>
              </a:spcAft>
              <a:buSzPts val="2000"/>
              <a:buFont typeface="Times New Roman"/>
              <a:buAutoNum type="arabicPeriod"/>
            </a:pPr>
            <a:r>
              <a:rPr lang="en-US">
                <a:highlight>
                  <a:schemeClr val="lt1"/>
                </a:highlight>
                <a:latin typeface="Times New Roman"/>
                <a:ea typeface="Times New Roman"/>
                <a:cs typeface="Times New Roman"/>
                <a:sym typeface="Times New Roman"/>
              </a:rPr>
              <a:t>Anshul Agarwal(D17B,2)</a:t>
            </a:r>
            <a:endParaRPr>
              <a:highlight>
                <a:schemeClr val="lt1"/>
              </a:highlight>
              <a:latin typeface="Times New Roman"/>
              <a:ea typeface="Times New Roman"/>
              <a:cs typeface="Times New Roman"/>
              <a:sym typeface="Times New Roman"/>
            </a:endParaRPr>
          </a:p>
          <a:p>
            <a:pPr indent="-355600" lvl="0" marL="457200" rtl="0">
              <a:spcBef>
                <a:spcPts val="0"/>
              </a:spcBef>
              <a:spcAft>
                <a:spcPts val="0"/>
              </a:spcAft>
              <a:buSzPts val="2000"/>
              <a:buFont typeface="Times New Roman"/>
              <a:buAutoNum type="arabicPeriod"/>
            </a:pPr>
            <a:r>
              <a:rPr lang="en-US">
                <a:highlight>
                  <a:schemeClr val="lt1"/>
                </a:highlight>
                <a:latin typeface="Times New Roman"/>
                <a:ea typeface="Times New Roman"/>
                <a:cs typeface="Times New Roman"/>
                <a:sym typeface="Times New Roman"/>
              </a:rPr>
              <a:t>Mahak Pancholi(D17B,51)</a:t>
            </a:r>
            <a:endParaRPr>
              <a:highlight>
                <a:schemeClr val="lt1"/>
              </a:highlight>
              <a:latin typeface="Times New Roman"/>
              <a:ea typeface="Times New Roman"/>
              <a:cs typeface="Times New Roman"/>
              <a:sym typeface="Times New Roman"/>
            </a:endParaRPr>
          </a:p>
          <a:p>
            <a:pPr indent="-355600" lvl="0" marL="457200" marR="0" rtl="0" algn="l">
              <a:lnSpc>
                <a:spcPct val="90000"/>
              </a:lnSpc>
              <a:spcBef>
                <a:spcPts val="0"/>
              </a:spcBef>
              <a:spcAft>
                <a:spcPts val="0"/>
              </a:spcAft>
              <a:buSzPts val="2000"/>
              <a:buFont typeface="Times New Roman"/>
              <a:buAutoNum type="arabicPeriod"/>
            </a:pPr>
            <a:r>
              <a:rPr lang="en-US">
                <a:highlight>
                  <a:schemeClr val="lt1"/>
                </a:highlight>
                <a:latin typeface="Times New Roman"/>
                <a:ea typeface="Times New Roman"/>
                <a:cs typeface="Times New Roman"/>
                <a:sym typeface="Times New Roman"/>
              </a:rPr>
              <a:t>Pooja Hande(D17C,23)</a:t>
            </a:r>
            <a:endParaRPr>
              <a:highlight>
                <a:schemeClr val="lt1"/>
              </a:highlight>
              <a:latin typeface="Times New Roman"/>
              <a:ea typeface="Times New Roman"/>
              <a:cs typeface="Times New Roman"/>
              <a:sym typeface="Times New Roman"/>
            </a:endParaRPr>
          </a:p>
        </p:txBody>
      </p:sp>
      <p:pic>
        <p:nvPicPr>
          <p:cNvPr descr="Open book on table, blurred shelves of books in background" id="229" name="Shape 229"/>
          <p:cNvPicPr preferRelativeResize="0"/>
          <p:nvPr>
            <p:ph idx="2" type="pic"/>
          </p:nvPr>
        </p:nvPicPr>
        <p:blipFill rotWithShape="1">
          <a:blip r:embed="rId3">
            <a:alphaModFix/>
          </a:blip>
          <a:srcRect b="0" l="8890" r="8889" t="0"/>
          <a:stretch/>
        </p:blipFill>
        <p:spPr>
          <a:xfrm>
            <a:off x="7938655" y="1216477"/>
            <a:ext cx="4253345" cy="4217230"/>
          </a:xfrm>
          <a:prstGeom prst="rect">
            <a:avLst/>
          </a:prstGeom>
          <a:noFill/>
          <a:ln>
            <a:noFill/>
          </a:ln>
        </p:spPr>
      </p:pic>
      <p:grpSp>
        <p:nvGrpSpPr>
          <p:cNvPr id="230" name="Shape 230"/>
          <p:cNvGrpSpPr/>
          <p:nvPr/>
        </p:nvGrpSpPr>
        <p:grpSpPr>
          <a:xfrm>
            <a:off x="1684077" y="117888"/>
            <a:ext cx="8426093" cy="830997"/>
            <a:chOff x="1658527" y="145038"/>
            <a:chExt cx="8426093" cy="830997"/>
          </a:xfrm>
        </p:grpSpPr>
        <p:pic>
          <p:nvPicPr>
            <p:cNvPr id="231" name="Shape 231"/>
            <p:cNvPicPr preferRelativeResize="0"/>
            <p:nvPr/>
          </p:nvPicPr>
          <p:blipFill rotWithShape="1">
            <a:blip r:embed="rId4">
              <a:alphaModFix/>
            </a:blip>
            <a:srcRect b="0" l="0" r="0" t="0"/>
            <a:stretch/>
          </p:blipFill>
          <p:spPr>
            <a:xfrm>
              <a:off x="1658527" y="169258"/>
              <a:ext cx="1100137" cy="782555"/>
            </a:xfrm>
            <a:prstGeom prst="rect">
              <a:avLst/>
            </a:prstGeom>
            <a:noFill/>
            <a:ln>
              <a:noFill/>
            </a:ln>
          </p:spPr>
        </p:pic>
        <p:sp>
          <p:nvSpPr>
            <p:cNvPr id="232" name="Shape 232"/>
            <p:cNvSpPr txBox="1"/>
            <p:nvPr/>
          </p:nvSpPr>
          <p:spPr>
            <a:xfrm>
              <a:off x="2901243" y="145038"/>
              <a:ext cx="7183377" cy="83099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2400" u="none" cap="none" strike="noStrike">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b="0" i="0" lang="en-US" sz="2400" u="none" cap="none" strike="noStrike">
                  <a:solidFill>
                    <a:schemeClr val="lt1"/>
                  </a:solidFill>
                  <a:latin typeface="Times New Roman"/>
                  <a:ea typeface="Times New Roman"/>
                  <a:cs typeface="Times New Roman"/>
                  <a:sym typeface="Times New Roman"/>
                </a:rPr>
                <a:t>Department Of Computer Engineering</a:t>
              </a:r>
              <a:endParaRPr b="0" i="0" sz="2400" u="none" cap="none" strike="noStrike">
                <a:solidFill>
                  <a:schemeClr val="lt1"/>
                </a:solidFill>
                <a:latin typeface="Times New Roman"/>
                <a:ea typeface="Times New Roman"/>
                <a:cs typeface="Times New Roman"/>
                <a:sym typeface="Times New Roman"/>
              </a:endParaRPr>
            </a:p>
          </p:txBody>
        </p:sp>
      </p:grpSp>
      <p:sp>
        <p:nvSpPr>
          <p:cNvPr id="233" name="Shape 233"/>
          <p:cNvSpPr txBox="1"/>
          <p:nvPr/>
        </p:nvSpPr>
        <p:spPr>
          <a:xfrm>
            <a:off x="3747800" y="3565525"/>
            <a:ext cx="4074300" cy="1737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i="0" lang="en-US" sz="1800" u="none" cap="none" strike="noStrike">
                <a:solidFill>
                  <a:schemeClr val="dk1"/>
                </a:solidFill>
                <a:latin typeface="Times New Roman"/>
                <a:ea typeface="Times New Roman"/>
                <a:cs typeface="Times New Roman"/>
                <a:sym typeface="Times New Roman"/>
              </a:rPr>
              <a:t>Mentor Details:</a:t>
            </a:r>
            <a:r>
              <a:rPr lang="en-US" sz="1800">
                <a:solidFill>
                  <a:schemeClr val="dk1"/>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Name:</a:t>
            </a:r>
            <a:r>
              <a:rPr lang="en-US" sz="1800">
                <a:solidFill>
                  <a:schemeClr val="dk1"/>
                </a:solidFill>
                <a:latin typeface="Times New Roman"/>
                <a:ea typeface="Times New Roman"/>
                <a:cs typeface="Times New Roman"/>
                <a:sym typeface="Times New Roman"/>
              </a:rPr>
              <a:t> </a:t>
            </a:r>
            <a:r>
              <a:rPr b="1" lang="en-US" sz="1800">
                <a:solidFill>
                  <a:srgbClr val="434343"/>
                </a:solidFill>
                <a:highlight>
                  <a:srgbClr val="FFFFFF"/>
                </a:highlight>
                <a:latin typeface="Times New Roman"/>
                <a:ea typeface="Times New Roman"/>
                <a:cs typeface="Times New Roman"/>
                <a:sym typeface="Times New Roman"/>
              </a:rPr>
              <a:t>Mrs.Sujata Khedkar</a:t>
            </a:r>
            <a:endParaRPr b="1" sz="1800">
              <a:solidFill>
                <a:srgbClr val="434343"/>
              </a:solidFill>
              <a:latin typeface="Times New Roman"/>
              <a:ea typeface="Times New Roman"/>
              <a:cs typeface="Times New Roman"/>
              <a:sym typeface="Times New Roman"/>
            </a:endParaRPr>
          </a:p>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Designation: </a:t>
            </a:r>
            <a:r>
              <a:rPr b="1" lang="en-US" sz="1800">
                <a:solidFill>
                  <a:srgbClr val="454545"/>
                </a:solidFill>
                <a:highlight>
                  <a:srgbClr val="FFFFFF"/>
                </a:highlight>
                <a:latin typeface="Times New Roman"/>
                <a:ea typeface="Times New Roman"/>
                <a:cs typeface="Times New Roman"/>
                <a:sym typeface="Times New Roman"/>
              </a:rPr>
              <a:t>Associate Professor</a:t>
            </a:r>
            <a:endParaRPr b="1" sz="1800">
              <a:solidFill>
                <a:schemeClr val="dk1"/>
              </a:solidFill>
              <a:latin typeface="Times New Roman"/>
              <a:ea typeface="Times New Roman"/>
              <a:cs typeface="Times New Roman"/>
              <a:sym typeface="Times New Roman"/>
            </a:endParaRPr>
          </a:p>
        </p:txBody>
      </p:sp>
      <p:sp>
        <p:nvSpPr>
          <p:cNvPr id="234" name="Shape 234"/>
          <p:cNvSpPr txBox="1"/>
          <p:nvPr/>
        </p:nvSpPr>
        <p:spPr>
          <a:xfrm>
            <a:off x="4420350" y="1368504"/>
            <a:ext cx="2655000" cy="5871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Times New Roman"/>
              <a:ea typeface="Times New Roman"/>
              <a:cs typeface="Times New Roman"/>
              <a:sym typeface="Times New Roman"/>
            </a:endParaRPr>
          </a:p>
        </p:txBody>
      </p:sp>
    </p:spTree>
  </p:cSld>
  <p:clrMapOvr>
    <a:masterClrMapping/>
  </p:clrMapOvr>
  <p:transition spd="med">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Shape 308"/>
          <p:cNvSpPr txBox="1"/>
          <p:nvPr>
            <p:ph type="title"/>
          </p:nvPr>
        </p:nvSpPr>
        <p:spPr>
          <a:xfrm>
            <a:off x="1104900" y="76200"/>
            <a:ext cx="9980700" cy="1097100"/>
          </a:xfrm>
          <a:prstGeom prst="rect">
            <a:avLst/>
          </a:prstGeom>
          <a:noFill/>
          <a:ln>
            <a:noFill/>
          </a:ln>
        </p:spPr>
        <p:txBody>
          <a:bodyPr anchorCtr="0" anchor="b" bIns="91425" lIns="91425" spcFirstLastPara="1" rIns="91425" wrap="square" tIns="91425">
            <a:noAutofit/>
          </a:bodyPr>
          <a:lstStyle/>
          <a:p>
            <a:pPr indent="0" lvl="0" marL="0" marR="0" rtl="0" algn="l">
              <a:lnSpc>
                <a:spcPct val="90000"/>
              </a:lnSpc>
              <a:spcBef>
                <a:spcPts val="0"/>
              </a:spcBef>
              <a:spcAft>
                <a:spcPts val="0"/>
              </a:spcAft>
              <a:buClr>
                <a:schemeClr val="dk1"/>
              </a:buClr>
              <a:buFont typeface="Arial"/>
              <a:buNone/>
            </a:pPr>
            <a:r>
              <a:rPr b="0" i="0" lang="en-US" sz="3959" u="none" cap="none" strike="noStrike">
                <a:solidFill>
                  <a:schemeClr val="dk1"/>
                </a:solidFill>
                <a:latin typeface="Times New Roman"/>
                <a:ea typeface="Times New Roman"/>
                <a:cs typeface="Times New Roman"/>
                <a:sym typeface="Times New Roman"/>
              </a:rPr>
              <a:t>Literature Survey</a:t>
            </a:r>
            <a:endParaRPr/>
          </a:p>
          <a:p>
            <a:pPr indent="0" lvl="0" marL="0" marR="0" rtl="0" algn="l">
              <a:lnSpc>
                <a:spcPct val="90000"/>
              </a:lnSpc>
              <a:spcBef>
                <a:spcPts val="0"/>
              </a:spcBef>
              <a:spcAft>
                <a:spcPts val="0"/>
              </a:spcAft>
              <a:buClr>
                <a:schemeClr val="dk1"/>
              </a:buClr>
              <a:buFont typeface="Arial"/>
              <a:buNone/>
            </a:pPr>
            <a:r>
              <a:t/>
            </a:r>
            <a:endParaRPr b="0" i="0" sz="2800" u="none" cap="none" strike="noStrike">
              <a:solidFill>
                <a:schemeClr val="dk1"/>
              </a:solidFill>
              <a:latin typeface="Arial"/>
              <a:ea typeface="Arial"/>
              <a:cs typeface="Arial"/>
              <a:sym typeface="Arial"/>
            </a:endParaRPr>
          </a:p>
        </p:txBody>
      </p:sp>
      <p:sp>
        <p:nvSpPr>
          <p:cNvPr id="309" name="Shape 309"/>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Clr>
                <a:srgbClr val="000000"/>
              </a:buClr>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a:p>
        </p:txBody>
      </p:sp>
      <p:graphicFrame>
        <p:nvGraphicFramePr>
          <p:cNvPr id="310" name="Shape 310"/>
          <p:cNvGraphicFramePr/>
          <p:nvPr/>
        </p:nvGraphicFramePr>
        <p:xfrm>
          <a:off x="717650" y="1389575"/>
          <a:ext cx="3000000" cy="3000000"/>
        </p:xfrm>
        <a:graphic>
          <a:graphicData uri="http://schemas.openxmlformats.org/drawingml/2006/table">
            <a:tbl>
              <a:tblPr>
                <a:noFill/>
                <a:tableStyleId>{4B8B5194-7F6E-4485-9364-ECE1BD02098E}</a:tableStyleId>
              </a:tblPr>
              <a:tblGrid>
                <a:gridCol w="2636900"/>
                <a:gridCol w="2636900"/>
                <a:gridCol w="2636900"/>
                <a:gridCol w="2636900"/>
              </a:tblGrid>
              <a:tr h="588100">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Paper </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Method</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Pros</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Cons</a:t>
                      </a:r>
                      <a:endParaRPr/>
                    </a:p>
                  </a:txBody>
                  <a:tcPr marT="91425" marB="91425" marR="91425" marL="91425"/>
                </a:tc>
              </a:tr>
              <a:tr h="1924400">
                <a:tc>
                  <a:txBody>
                    <a:bodyPr>
                      <a:noAutofit/>
                    </a:bodyPr>
                    <a:lstStyle/>
                    <a:p>
                      <a:pPr indent="0" lvl="0" marL="0" marR="0" rtl="0" algn="l">
                        <a:lnSpc>
                          <a:spcPct val="100000"/>
                        </a:lnSpc>
                        <a:spcBef>
                          <a:spcPts val="0"/>
                        </a:spcBef>
                        <a:spcAft>
                          <a:spcPts val="0"/>
                        </a:spcAft>
                        <a:buClr>
                          <a:schemeClr val="dk1"/>
                        </a:buClr>
                        <a:buFont typeface="Times New Roman"/>
                        <a:buNone/>
                      </a:pPr>
                      <a:r>
                        <a:rPr b="1" lang="en-US" sz="1500" u="none" cap="none" strike="noStrike">
                          <a:solidFill>
                            <a:schemeClr val="dk1"/>
                          </a:solidFill>
                          <a:latin typeface="Times New Roman"/>
                          <a:ea typeface="Times New Roman"/>
                          <a:cs typeface="Times New Roman"/>
                          <a:sym typeface="Times New Roman"/>
                        </a:rPr>
                        <a:t>Learning of Authorship De-Identification Using Stylometric Functions</a:t>
                      </a:r>
                      <a:endParaRPr/>
                    </a:p>
                    <a:p>
                      <a:pPr indent="0" lvl="0" marL="0" marR="0" rtl="0" algn="l">
                        <a:lnSpc>
                          <a:spcPct val="100000"/>
                        </a:lnSpc>
                        <a:spcBef>
                          <a:spcPts val="0"/>
                        </a:spcBef>
                        <a:spcAft>
                          <a:spcPts val="0"/>
                        </a:spcAft>
                        <a:buClr>
                          <a:srgbClr val="000000"/>
                        </a:buClr>
                        <a:buFont typeface="Arial"/>
                        <a:buNone/>
                      </a:pPr>
                      <a:r>
                        <a:t/>
                      </a:r>
                      <a:endParaRPr sz="15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Year and journal : IEEE IRI 2014</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Multilayer Perceptron</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Random forest</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Support vector machines</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k-nearest neighbors</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MLP learner, combined with the six categories of stylometric features, provides better performance over other classifiers and baseline approaches.</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Random forest and k-nearest neighbors give low accuracy.</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Only few authors can be identified accurately.</a:t>
                      </a:r>
                      <a:endParaRPr/>
                    </a:p>
                  </a:txBody>
                  <a:tcPr marT="91425" marB="91425" marR="91425" marL="91425"/>
                </a:tc>
              </a:tr>
              <a:tr h="2591275">
                <a:tc>
                  <a:txBody>
                    <a:bodyPr>
                      <a:noAutofit/>
                    </a:bodyPr>
                    <a:lstStyle/>
                    <a:p>
                      <a:pPr indent="0" lvl="0" marL="0" marR="0" rtl="0" algn="l">
                        <a:lnSpc>
                          <a:spcPct val="100000"/>
                        </a:lnSpc>
                        <a:spcBef>
                          <a:spcPts val="0"/>
                        </a:spcBef>
                        <a:spcAft>
                          <a:spcPts val="0"/>
                        </a:spcAft>
                        <a:buClr>
                          <a:schemeClr val="dk1"/>
                        </a:buClr>
                        <a:buFont typeface="Times New Roman"/>
                        <a:buNone/>
                      </a:pPr>
                      <a:r>
                        <a:rPr b="1" lang="en-US" sz="1500" u="none" cap="none" strike="noStrike">
                          <a:solidFill>
                            <a:schemeClr val="dk1"/>
                          </a:solidFill>
                          <a:latin typeface="Times New Roman"/>
                          <a:ea typeface="Times New Roman"/>
                          <a:cs typeface="Times New Roman"/>
                          <a:sym typeface="Times New Roman"/>
                        </a:rPr>
                        <a:t>An Experimental study of Stylometry in Bangla Literature</a:t>
                      </a:r>
                      <a:endParaRPr/>
                    </a:p>
                    <a:p>
                      <a:pPr indent="0" lvl="0" marL="0" marR="0" rtl="0" algn="l">
                        <a:lnSpc>
                          <a:spcPct val="100000"/>
                        </a:lnSpc>
                        <a:spcBef>
                          <a:spcPts val="0"/>
                        </a:spcBef>
                        <a:spcAft>
                          <a:spcPts val="0"/>
                        </a:spcAft>
                        <a:buClr>
                          <a:srgbClr val="000000"/>
                        </a:buClr>
                        <a:buFont typeface="Arial"/>
                        <a:buNone/>
                      </a:pPr>
                      <a:r>
                        <a:t/>
                      </a:r>
                      <a:endParaRPr b="1" sz="15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Year and journal: EICT 2015</a:t>
                      </a:r>
                      <a:endParaRPr/>
                    </a:p>
                    <a:p>
                      <a:pPr indent="0" lvl="0" marL="0" marR="0" rtl="0" algn="l">
                        <a:lnSpc>
                          <a:spcPct val="100000"/>
                        </a:lnSpc>
                        <a:spcBef>
                          <a:spcPts val="0"/>
                        </a:spcBef>
                        <a:spcAft>
                          <a:spcPts val="0"/>
                        </a:spcAft>
                        <a:buClr>
                          <a:srgbClr val="000000"/>
                        </a:buClr>
                        <a:buFont typeface="Arial"/>
                        <a:buNone/>
                      </a:pPr>
                      <a:r>
                        <a:t/>
                      </a:r>
                      <a:endParaRPr sz="1500" u="none" cap="none" strike="noStrike">
                        <a:solidFill>
                          <a:schemeClr val="dk1"/>
                        </a:solidFill>
                        <a:latin typeface="Times New Roman"/>
                        <a:ea typeface="Times New Roman"/>
                        <a:cs typeface="Times New Roman"/>
                        <a:sym typeface="Times New Roman"/>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Jaccard Similarity</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Standard Deviation</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Cosine similarity</a:t>
                      </a:r>
                      <a:endParaRPr/>
                    </a:p>
                  </a:txBody>
                  <a:tcPr marT="91425" marB="91425" marR="91425" marL="91425"/>
                </a:tc>
                <a:tc>
                  <a:txBody>
                    <a:bodyPr>
                      <a:noAutofit/>
                    </a:bodyPr>
                    <a:lstStyle/>
                    <a:p>
                      <a:pPr indent="-317500" lvl="0" marL="457200" marR="0" rtl="0" algn="l">
                        <a:lnSpc>
                          <a:spcPct val="100000"/>
                        </a:lnSpc>
                        <a:spcBef>
                          <a:spcPts val="0"/>
                        </a:spcBef>
                        <a:spcAft>
                          <a:spcPts val="0"/>
                        </a:spcAft>
                        <a:buClr>
                          <a:schemeClr val="dk1"/>
                        </a:buClr>
                        <a:buSzPts val="1300"/>
                        <a:buFont typeface="Times New Roman"/>
                        <a:buChar char="●"/>
                      </a:pPr>
                      <a:r>
                        <a:rPr lang="en-US" sz="1300" u="none" cap="none" strike="noStrike">
                          <a:solidFill>
                            <a:schemeClr val="dk1"/>
                          </a:solidFill>
                          <a:latin typeface="Times New Roman"/>
                          <a:ea typeface="Times New Roman"/>
                          <a:cs typeface="Times New Roman"/>
                          <a:sym typeface="Times New Roman"/>
                        </a:rPr>
                        <a:t>Analysis of twelve features according to the style of Bangla literature was possible.</a:t>
                      </a:r>
                      <a:endParaRPr/>
                    </a:p>
                    <a:p>
                      <a:pPr indent="-317500" lvl="0" marL="457200" marR="0" rtl="0" algn="l">
                        <a:lnSpc>
                          <a:spcPct val="100000"/>
                        </a:lnSpc>
                        <a:spcBef>
                          <a:spcPts val="1600"/>
                        </a:spcBef>
                        <a:spcAft>
                          <a:spcPts val="0"/>
                        </a:spcAft>
                        <a:buClr>
                          <a:schemeClr val="dk1"/>
                        </a:buClr>
                        <a:buSzPts val="1300"/>
                        <a:buFont typeface="Times New Roman"/>
                        <a:buChar char="●"/>
                      </a:pPr>
                      <a:r>
                        <a:rPr lang="en-US" sz="1300" u="none" cap="none" strike="noStrike">
                          <a:solidFill>
                            <a:schemeClr val="dk1"/>
                          </a:solidFill>
                          <a:latin typeface="Times New Roman"/>
                          <a:ea typeface="Times New Roman"/>
                          <a:cs typeface="Times New Roman"/>
                          <a:sym typeface="Times New Roman"/>
                        </a:rPr>
                        <a:t>Standard deviation and Jaccard Similarity are comparatively easy to calculate.</a:t>
                      </a:r>
                      <a:endParaRPr/>
                    </a:p>
                    <a:p>
                      <a:pPr indent="-317500" lvl="0" marL="457200" marR="0" rtl="0" algn="l">
                        <a:lnSpc>
                          <a:spcPct val="100000"/>
                        </a:lnSpc>
                        <a:spcBef>
                          <a:spcPts val="1600"/>
                        </a:spcBef>
                        <a:spcAft>
                          <a:spcPts val="0"/>
                        </a:spcAft>
                        <a:buClr>
                          <a:schemeClr val="dk1"/>
                        </a:buClr>
                        <a:buSzPts val="1300"/>
                        <a:buFont typeface="Times New Roman"/>
                        <a:buChar char="●"/>
                      </a:pPr>
                      <a:r>
                        <a:rPr lang="en-US" sz="1300" u="none" cap="none" strike="noStrike">
                          <a:solidFill>
                            <a:schemeClr val="dk1"/>
                          </a:solidFill>
                          <a:latin typeface="Times New Roman"/>
                          <a:ea typeface="Times New Roman"/>
                          <a:cs typeface="Times New Roman"/>
                          <a:sym typeface="Times New Roman"/>
                        </a:rPr>
                        <a:t>Can be extended to texts written in languages other than English.</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These two methods do not identify all the authors from the data set.</a:t>
                      </a:r>
                      <a:endParaRPr/>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Shape 316"/>
          <p:cNvSpPr txBox="1"/>
          <p:nvPr>
            <p:ph type="title"/>
          </p:nvPr>
        </p:nvSpPr>
        <p:spPr>
          <a:xfrm>
            <a:off x="1104900" y="76200"/>
            <a:ext cx="9980700" cy="1097100"/>
          </a:xfrm>
          <a:prstGeom prst="rect">
            <a:avLst/>
          </a:prstGeom>
          <a:noFill/>
          <a:ln>
            <a:noFill/>
          </a:ln>
        </p:spPr>
        <p:txBody>
          <a:bodyPr anchorCtr="0" anchor="b" bIns="91425" lIns="91425" spcFirstLastPara="1" rIns="91425" wrap="square" tIns="91425">
            <a:noAutofit/>
          </a:bodyPr>
          <a:lstStyle/>
          <a:p>
            <a:pPr indent="0" lvl="0" marL="0" marR="0" rtl="0" algn="l">
              <a:lnSpc>
                <a:spcPct val="90000"/>
              </a:lnSpc>
              <a:spcBef>
                <a:spcPts val="0"/>
              </a:spcBef>
              <a:spcAft>
                <a:spcPts val="0"/>
              </a:spcAft>
              <a:buClr>
                <a:schemeClr val="dk1"/>
              </a:buClr>
              <a:buFont typeface="Arial"/>
              <a:buNone/>
            </a:pPr>
            <a:br>
              <a:rPr b="0" i="0" lang="en-US" sz="3959" u="none" cap="none" strike="noStrike">
                <a:solidFill>
                  <a:schemeClr val="dk1"/>
                </a:solidFill>
                <a:latin typeface="Times New Roman"/>
                <a:ea typeface="Times New Roman"/>
                <a:cs typeface="Times New Roman"/>
                <a:sym typeface="Times New Roman"/>
              </a:rPr>
            </a:br>
            <a:r>
              <a:rPr b="0" i="0" lang="en-US" sz="3959" u="none" cap="none" strike="noStrike">
                <a:solidFill>
                  <a:schemeClr val="dk1"/>
                </a:solidFill>
                <a:latin typeface="Times New Roman"/>
                <a:ea typeface="Times New Roman"/>
                <a:cs typeface="Times New Roman"/>
                <a:sym typeface="Times New Roman"/>
              </a:rPr>
              <a:t>Literature Survey</a:t>
            </a:r>
            <a:br>
              <a:rPr b="0" i="0" lang="en-US" sz="3959" u="none" cap="none" strike="noStrike">
                <a:solidFill>
                  <a:schemeClr val="dk1"/>
                </a:solidFill>
                <a:latin typeface="Times New Roman"/>
                <a:ea typeface="Times New Roman"/>
                <a:cs typeface="Times New Roman"/>
                <a:sym typeface="Times New Roman"/>
              </a:rPr>
            </a:br>
            <a:endParaRPr/>
          </a:p>
        </p:txBody>
      </p:sp>
      <p:sp>
        <p:nvSpPr>
          <p:cNvPr id="317" name="Shape 317"/>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Clr>
                <a:srgbClr val="000000"/>
              </a:buClr>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a:p>
        </p:txBody>
      </p:sp>
      <p:graphicFrame>
        <p:nvGraphicFramePr>
          <p:cNvPr id="318" name="Shape 318"/>
          <p:cNvGraphicFramePr/>
          <p:nvPr/>
        </p:nvGraphicFramePr>
        <p:xfrm>
          <a:off x="564850" y="1472900"/>
          <a:ext cx="3000000" cy="3000000"/>
        </p:xfrm>
        <a:graphic>
          <a:graphicData uri="http://schemas.openxmlformats.org/drawingml/2006/table">
            <a:tbl>
              <a:tblPr>
                <a:noFill/>
                <a:tableStyleId>{4B8B5194-7F6E-4485-9364-ECE1BD02098E}</a:tableStyleId>
              </a:tblPr>
              <a:tblGrid>
                <a:gridCol w="2649675"/>
                <a:gridCol w="2649675"/>
                <a:gridCol w="2649675"/>
                <a:gridCol w="2649675"/>
              </a:tblGrid>
              <a:tr h="704050">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Paper </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Method</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Pros</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Cons</a:t>
                      </a:r>
                      <a:endParaRPr/>
                    </a:p>
                  </a:txBody>
                  <a:tcPr marT="91425" marB="91425" marR="91425" marL="91425"/>
                </a:tc>
              </a:tr>
              <a:tr h="2162025">
                <a:tc>
                  <a:txBody>
                    <a:bodyPr>
                      <a:noAutofit/>
                    </a:bodyPr>
                    <a:lstStyle/>
                    <a:p>
                      <a:pPr indent="0" lvl="0" marL="0" marR="0" rtl="0" algn="l">
                        <a:lnSpc>
                          <a:spcPct val="100000"/>
                        </a:lnSpc>
                        <a:spcBef>
                          <a:spcPts val="0"/>
                        </a:spcBef>
                        <a:spcAft>
                          <a:spcPts val="0"/>
                        </a:spcAft>
                        <a:buClr>
                          <a:schemeClr val="dk1"/>
                        </a:buClr>
                        <a:buFont typeface="Times New Roman"/>
                        <a:buNone/>
                      </a:pPr>
                      <a:r>
                        <a:rPr b="1" lang="en-US" sz="1500" u="none" cap="none" strike="noStrike">
                          <a:solidFill>
                            <a:schemeClr val="dk1"/>
                          </a:solidFill>
                          <a:latin typeface="Times New Roman"/>
                          <a:ea typeface="Times New Roman"/>
                          <a:cs typeface="Times New Roman"/>
                          <a:sym typeface="Times New Roman"/>
                        </a:rPr>
                        <a:t>Using Machine Learning Techniques for Stylometry.</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Kohonen Self Organizing Maps</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Backpropagation</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Suitable to capture an intangible concept like style.</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Fewer input variables are required as compared to the traditional statistics.</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Implemented for small number of authors only.</a:t>
                      </a:r>
                      <a:endParaRPr/>
                    </a:p>
                  </a:txBody>
                  <a:tcPr marT="91425" marB="91425" marR="91425" marL="91425"/>
                </a:tc>
              </a:tr>
              <a:tr h="1917100">
                <a:tc>
                  <a:txBody>
                    <a:bodyPr>
                      <a:noAutofit/>
                    </a:bodyPr>
                    <a:lstStyle/>
                    <a:p>
                      <a:pPr indent="0" lvl="0" marL="0" marR="0" rtl="0" algn="l">
                        <a:lnSpc>
                          <a:spcPct val="100000"/>
                        </a:lnSpc>
                        <a:spcBef>
                          <a:spcPts val="0"/>
                        </a:spcBef>
                        <a:spcAft>
                          <a:spcPts val="0"/>
                        </a:spcAft>
                        <a:buClr>
                          <a:schemeClr val="dk1"/>
                        </a:buClr>
                        <a:buFont typeface="Times New Roman"/>
                        <a:buNone/>
                      </a:pPr>
                      <a:r>
                        <a:rPr b="1" lang="en-US" sz="1500" u="none" cap="none" strike="noStrike">
                          <a:solidFill>
                            <a:schemeClr val="dk1"/>
                          </a:solidFill>
                          <a:latin typeface="Times New Roman"/>
                          <a:ea typeface="Times New Roman"/>
                          <a:cs typeface="Times New Roman"/>
                          <a:sym typeface="Times New Roman"/>
                        </a:rPr>
                        <a:t>Authorship Verification for Short Messages using Stylometry</a:t>
                      </a:r>
                      <a:endParaRPr/>
                    </a:p>
                    <a:p>
                      <a:pPr indent="0" lvl="0" marL="0" marR="0" rtl="0" algn="l">
                        <a:lnSpc>
                          <a:spcPct val="100000"/>
                        </a:lnSpc>
                        <a:spcBef>
                          <a:spcPts val="0"/>
                        </a:spcBef>
                        <a:spcAft>
                          <a:spcPts val="0"/>
                        </a:spcAft>
                        <a:buClr>
                          <a:srgbClr val="000000"/>
                        </a:buClr>
                        <a:buFont typeface="Arial"/>
                        <a:buNone/>
                      </a:pPr>
                      <a:r>
                        <a:t/>
                      </a:r>
                      <a:endParaRPr b="1" sz="15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Year and Journal: CITS 2013</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N-gram algorithm</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Computing False Acceptance Rate (FAR),False Rejection Rate (FRR) and Equal Error Rate (ERR)</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Moderate accuracy when using small witten works in data set, like emails, messages, etc.</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Less suitable for large written works.</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Accuracy drops when using a large data set.</a:t>
                      </a:r>
                      <a:endParaRPr/>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Shape 324"/>
          <p:cNvSpPr txBox="1"/>
          <p:nvPr>
            <p:ph type="title"/>
          </p:nvPr>
        </p:nvSpPr>
        <p:spPr>
          <a:xfrm>
            <a:off x="1104900" y="76200"/>
            <a:ext cx="9980700" cy="1097100"/>
          </a:xfrm>
          <a:prstGeom prst="rect">
            <a:avLst/>
          </a:prstGeom>
          <a:noFill/>
          <a:ln>
            <a:noFill/>
          </a:ln>
        </p:spPr>
        <p:txBody>
          <a:bodyPr anchorCtr="0" anchor="b" bIns="91425" lIns="91425" spcFirstLastPara="1" rIns="91425" wrap="square" tIns="91425">
            <a:noAutofit/>
          </a:bodyPr>
          <a:lstStyle/>
          <a:p>
            <a:pPr indent="0" lvl="0" marL="0" marR="0" rtl="0" algn="l">
              <a:lnSpc>
                <a:spcPct val="90000"/>
              </a:lnSpc>
              <a:spcBef>
                <a:spcPts val="0"/>
              </a:spcBef>
              <a:spcAft>
                <a:spcPts val="0"/>
              </a:spcAft>
              <a:buClr>
                <a:schemeClr val="dk1"/>
              </a:buClr>
              <a:buFont typeface="Arial"/>
              <a:buNone/>
            </a:pPr>
            <a:br>
              <a:rPr b="0" i="0" lang="en-US" sz="3959" u="none" cap="none" strike="noStrike">
                <a:solidFill>
                  <a:schemeClr val="dk1"/>
                </a:solidFill>
                <a:latin typeface="Times New Roman"/>
                <a:ea typeface="Times New Roman"/>
                <a:cs typeface="Times New Roman"/>
                <a:sym typeface="Times New Roman"/>
              </a:rPr>
            </a:br>
            <a:r>
              <a:rPr b="0" i="0" lang="en-US" sz="3959" u="none" cap="none" strike="noStrike">
                <a:solidFill>
                  <a:schemeClr val="dk1"/>
                </a:solidFill>
                <a:latin typeface="Times New Roman"/>
                <a:ea typeface="Times New Roman"/>
                <a:cs typeface="Times New Roman"/>
                <a:sym typeface="Times New Roman"/>
              </a:rPr>
              <a:t>Literature Survey</a:t>
            </a:r>
            <a:br>
              <a:rPr b="0" i="0" lang="en-US" sz="3959" u="none" cap="none" strike="noStrike">
                <a:solidFill>
                  <a:schemeClr val="dk1"/>
                </a:solidFill>
                <a:latin typeface="Times New Roman"/>
                <a:ea typeface="Times New Roman"/>
                <a:cs typeface="Times New Roman"/>
                <a:sym typeface="Times New Roman"/>
              </a:rPr>
            </a:br>
            <a:endParaRPr/>
          </a:p>
        </p:txBody>
      </p:sp>
      <p:sp>
        <p:nvSpPr>
          <p:cNvPr id="325" name="Shape 325"/>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Clr>
                <a:srgbClr val="000000"/>
              </a:buClr>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a:p>
        </p:txBody>
      </p:sp>
      <p:graphicFrame>
        <p:nvGraphicFramePr>
          <p:cNvPr id="326" name="Shape 326"/>
          <p:cNvGraphicFramePr/>
          <p:nvPr/>
        </p:nvGraphicFramePr>
        <p:xfrm>
          <a:off x="514625" y="1432062"/>
          <a:ext cx="3000000" cy="3000000"/>
        </p:xfrm>
        <a:graphic>
          <a:graphicData uri="http://schemas.openxmlformats.org/drawingml/2006/table">
            <a:tbl>
              <a:tblPr>
                <a:noFill/>
                <a:tableStyleId>{4B8B5194-7F6E-4485-9364-ECE1BD02098E}</a:tableStyleId>
              </a:tblPr>
              <a:tblGrid>
                <a:gridCol w="2630525"/>
                <a:gridCol w="2630525"/>
                <a:gridCol w="2630525"/>
                <a:gridCol w="2630525"/>
              </a:tblGrid>
              <a:tr h="497900">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Paper </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Method</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Pros</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Cons</a:t>
                      </a:r>
                      <a:endParaRPr/>
                    </a:p>
                  </a:txBody>
                  <a:tcPr marT="91425" marB="91425" marR="91425" marL="91425"/>
                </a:tc>
              </a:tr>
              <a:tr h="2120775">
                <a:tc>
                  <a:txBody>
                    <a:bodyPr>
                      <a:noAutofit/>
                    </a:bodyPr>
                    <a:lstStyle/>
                    <a:p>
                      <a:pPr indent="0" lvl="0" marL="0" marR="0" rtl="0" algn="l">
                        <a:lnSpc>
                          <a:spcPct val="115000"/>
                        </a:lnSpc>
                        <a:spcBef>
                          <a:spcPts val="0"/>
                        </a:spcBef>
                        <a:spcAft>
                          <a:spcPts val="0"/>
                        </a:spcAft>
                        <a:buClr>
                          <a:srgbClr val="000000"/>
                        </a:buClr>
                        <a:buFont typeface="Arial"/>
                        <a:buNone/>
                      </a:pPr>
                      <a:r>
                        <a:t/>
                      </a:r>
                      <a:endParaRPr sz="15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Font typeface="Times New Roman"/>
                        <a:buNone/>
                      </a:pPr>
                      <a:r>
                        <a:rPr b="1" lang="en-US" sz="1500" u="none" cap="none" strike="noStrike">
                          <a:solidFill>
                            <a:schemeClr val="dk1"/>
                          </a:solidFill>
                          <a:latin typeface="Times New Roman"/>
                          <a:ea typeface="Times New Roman"/>
                          <a:cs typeface="Times New Roman"/>
                          <a:sym typeface="Times New Roman"/>
                        </a:rPr>
                        <a:t>Stylometry with R: A Package for Computational Text Analysis.</a:t>
                      </a:r>
                      <a:endParaRPr/>
                    </a:p>
                    <a:p>
                      <a:pPr indent="0" lvl="0" marL="0" marR="0" rtl="0" algn="l">
                        <a:lnSpc>
                          <a:spcPct val="115000"/>
                        </a:lnSpc>
                        <a:spcBef>
                          <a:spcPts val="100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Year and journal: The R Journal 2016</a:t>
                      </a:r>
                      <a:endParaRPr/>
                    </a:p>
                    <a:p>
                      <a:pPr indent="0" lvl="0" marL="0" marR="0" rtl="0" algn="l">
                        <a:lnSpc>
                          <a:spcPct val="100000"/>
                        </a:lnSpc>
                        <a:spcBef>
                          <a:spcPts val="1000"/>
                        </a:spcBef>
                        <a:spcAft>
                          <a:spcPts val="0"/>
                        </a:spcAft>
                        <a:buClr>
                          <a:srgbClr val="000000"/>
                        </a:buClr>
                        <a:buFont typeface="Arial"/>
                        <a:buNone/>
                      </a:pPr>
                      <a:r>
                        <a:t/>
                      </a:r>
                      <a:endParaRPr b="1" sz="1500" u="none" cap="none" strike="noStrike">
                        <a:solidFill>
                          <a:schemeClr val="dk1"/>
                        </a:solidFill>
                        <a:latin typeface="Times New Roman"/>
                        <a:ea typeface="Times New Roman"/>
                        <a:cs typeface="Times New Roman"/>
                        <a:sym typeface="Times New Roman"/>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R package(Stylo)</a:t>
                      </a:r>
                      <a:endParaRPr/>
                    </a:p>
                    <a:p>
                      <a:pPr indent="0" lvl="0" marL="0" marR="0" rtl="0" algn="l">
                        <a:lnSpc>
                          <a:spcPct val="115000"/>
                        </a:lnSpc>
                        <a:spcBef>
                          <a:spcPts val="1600"/>
                        </a:spcBef>
                        <a:spcAft>
                          <a:spcPts val="0"/>
                        </a:spcAft>
                        <a:buClr>
                          <a:srgbClr val="000000"/>
                        </a:buClr>
                        <a:buFont typeface="Arial"/>
                        <a:buNone/>
                      </a:pPr>
                      <a:r>
                        <a:t/>
                      </a:r>
                      <a:endParaRPr sz="1500" u="none" cap="none" strike="noStrike">
                        <a:solidFill>
                          <a:schemeClr val="dk1"/>
                        </a:solidFill>
                        <a:latin typeface="Times New Roman"/>
                        <a:ea typeface="Times New Roman"/>
                        <a:cs typeface="Times New Roman"/>
                        <a:sym typeface="Times New Roman"/>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It has graphics and charting capabilities.</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Downloading, installing and loading stylo is straightforward.</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a:solidFill>
                            <a:schemeClr val="dk1"/>
                          </a:solidFill>
                          <a:latin typeface="Times New Roman"/>
                          <a:ea typeface="Times New Roman"/>
                          <a:cs typeface="Times New Roman"/>
                          <a:sym typeface="Times New Roman"/>
                        </a:rPr>
                        <a:t>It uses its own dataset.</a:t>
                      </a:r>
                      <a:endParaRPr/>
                    </a:p>
                  </a:txBody>
                  <a:tcPr marT="91425" marB="91425" marR="91425" marL="91425"/>
                </a:tc>
              </a:tr>
              <a:tr h="2346975">
                <a:tc>
                  <a:txBody>
                    <a:bodyPr>
                      <a:noAutofit/>
                    </a:bodyPr>
                    <a:lstStyle/>
                    <a:p>
                      <a:pPr indent="0" lvl="0" marL="0" marR="0" rtl="0" algn="l">
                        <a:lnSpc>
                          <a:spcPct val="100000"/>
                        </a:lnSpc>
                        <a:spcBef>
                          <a:spcPts val="0"/>
                        </a:spcBef>
                        <a:spcAft>
                          <a:spcPts val="0"/>
                        </a:spcAft>
                        <a:buClr>
                          <a:schemeClr val="dk1"/>
                        </a:buClr>
                        <a:buFont typeface="Times New Roman"/>
                        <a:buNone/>
                      </a:pPr>
                      <a:r>
                        <a:rPr b="1" lang="en-US" sz="1500" u="none" cap="none" strike="noStrike">
                          <a:solidFill>
                            <a:schemeClr val="dk1"/>
                          </a:solidFill>
                          <a:latin typeface="Times New Roman"/>
                          <a:ea typeface="Times New Roman"/>
                          <a:cs typeface="Times New Roman"/>
                          <a:sym typeface="Times New Roman"/>
                        </a:rPr>
                        <a:t>Authorship Attribution Using Stylometry and Machine Learning Techniques.</a:t>
                      </a:r>
                      <a:endParaRPr/>
                    </a:p>
                    <a:p>
                      <a:pPr indent="0" lvl="0" marL="0" marR="0" rtl="0" algn="l">
                        <a:lnSpc>
                          <a:spcPct val="100000"/>
                        </a:lnSpc>
                        <a:spcBef>
                          <a:spcPts val="0"/>
                        </a:spcBef>
                        <a:spcAft>
                          <a:spcPts val="0"/>
                        </a:spcAft>
                        <a:buClr>
                          <a:srgbClr val="000000"/>
                        </a:buClr>
                        <a:buFont typeface="Arial"/>
                        <a:buNone/>
                      </a:pPr>
                      <a:r>
                        <a:t/>
                      </a:r>
                      <a:endParaRPr b="1" sz="15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Year and Journal: Springer 2016</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Nearest neighbour(NN)</a:t>
                      </a:r>
                      <a:endParaRPr/>
                    </a:p>
                    <a:p>
                      <a:pPr indent="-330200" lvl="0" marL="457200" marR="0" rtl="0" algn="l">
                        <a:lnSpc>
                          <a:spcPct val="115000"/>
                        </a:lnSpc>
                        <a:spcBef>
                          <a:spcPts val="160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Support Vector Machine(SMO)</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Nearest neighbour(NN),Support Vector Machine(SMO) together can be  used for authorship attribution  with high accuracy.</a:t>
                      </a:r>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SzPts val="1500"/>
                        <a:buFont typeface="Times New Roman"/>
                        <a:buChar char="●"/>
                      </a:pPr>
                      <a:r>
                        <a:rPr lang="en-US" sz="1500" u="none" cap="none" strike="noStrike">
                          <a:solidFill>
                            <a:schemeClr val="dk1"/>
                          </a:solidFill>
                          <a:latin typeface="Times New Roman"/>
                          <a:ea typeface="Times New Roman"/>
                          <a:cs typeface="Times New Roman"/>
                          <a:sym typeface="Times New Roman"/>
                        </a:rPr>
                        <a:t>It does not support large dataset.</a:t>
                      </a:r>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Shape 331"/>
          <p:cNvSpPr txBox="1"/>
          <p:nvPr>
            <p:ph type="ctrTitle"/>
          </p:nvPr>
        </p:nvSpPr>
        <p:spPr>
          <a:xfrm>
            <a:off x="1104900" y="2292094"/>
            <a:ext cx="10096500" cy="2219691"/>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400" u="none" cap="none" strike="noStrike">
                <a:solidFill>
                  <a:schemeClr val="dk1"/>
                </a:solidFill>
                <a:latin typeface="Times New Roman"/>
                <a:ea typeface="Times New Roman"/>
                <a:cs typeface="Times New Roman"/>
                <a:sym typeface="Times New Roman"/>
              </a:rPr>
              <a:t>BLOCK DIAGRAM</a:t>
            </a:r>
            <a:br>
              <a:rPr b="0" i="0" lang="en-US" sz="4400" u="none" cap="none" strike="noStrike">
                <a:solidFill>
                  <a:schemeClr val="dk1"/>
                </a:solidFill>
                <a:latin typeface="Arial"/>
                <a:ea typeface="Arial"/>
                <a:cs typeface="Arial"/>
                <a:sym typeface="Arial"/>
              </a:rPr>
            </a:br>
            <a:endParaRPr b="0" i="0" sz="4400" u="none" cap="none" strike="noStrike">
              <a:solidFill>
                <a:schemeClr val="dk1"/>
              </a:solidFill>
              <a:latin typeface="Arial"/>
              <a:ea typeface="Arial"/>
              <a:cs typeface="Arial"/>
              <a:sym typeface="Arial"/>
            </a:endParaRPr>
          </a:p>
        </p:txBody>
      </p:sp>
      <p:sp>
        <p:nvSpPr>
          <p:cNvPr id="332" name="Shape 332"/>
          <p:cNvSpPr txBox="1"/>
          <p:nvPr>
            <p:ph idx="1" type="subTitle"/>
          </p:nvPr>
        </p:nvSpPr>
        <p:spPr>
          <a:xfrm>
            <a:off x="1104898" y="4511784"/>
            <a:ext cx="10096501" cy="955565"/>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333" name="Shape 333"/>
          <p:cNvGrpSpPr/>
          <p:nvPr/>
        </p:nvGrpSpPr>
        <p:grpSpPr>
          <a:xfrm>
            <a:off x="1658527" y="145038"/>
            <a:ext cx="8426094" cy="830997"/>
            <a:chOff x="1658527" y="145038"/>
            <a:chExt cx="8426094" cy="830997"/>
          </a:xfrm>
        </p:grpSpPr>
        <p:pic>
          <p:nvPicPr>
            <p:cNvPr id="334" name="Shape 334"/>
            <p:cNvPicPr preferRelativeResize="0"/>
            <p:nvPr/>
          </p:nvPicPr>
          <p:blipFill rotWithShape="1">
            <a:blip r:embed="rId3">
              <a:alphaModFix/>
            </a:blip>
            <a:srcRect b="0" l="0" r="0" t="0"/>
            <a:stretch/>
          </p:blipFill>
          <p:spPr>
            <a:xfrm>
              <a:off x="1658527" y="169258"/>
              <a:ext cx="1100137" cy="782555"/>
            </a:xfrm>
            <a:prstGeom prst="rect">
              <a:avLst/>
            </a:prstGeom>
            <a:noFill/>
            <a:ln>
              <a:noFill/>
            </a:ln>
          </p:spPr>
        </p:pic>
        <p:sp>
          <p:nvSpPr>
            <p:cNvPr id="335" name="Shape 335"/>
            <p:cNvSpPr txBox="1"/>
            <p:nvPr/>
          </p:nvSpPr>
          <p:spPr>
            <a:xfrm>
              <a:off x="2901243" y="145038"/>
              <a:ext cx="7183378" cy="83099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Shape 340"/>
          <p:cNvSpPr txBox="1"/>
          <p:nvPr>
            <p:ph type="title"/>
          </p:nvPr>
        </p:nvSpPr>
        <p:spPr>
          <a:xfrm>
            <a:off x="1104900" y="76200"/>
            <a:ext cx="9980682" cy="1096962"/>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400" u="none" cap="none" strike="noStrike">
                <a:solidFill>
                  <a:schemeClr val="dk1"/>
                </a:solidFill>
                <a:latin typeface="Times New Roman"/>
                <a:ea typeface="Times New Roman"/>
                <a:cs typeface="Times New Roman"/>
                <a:sym typeface="Times New Roman"/>
              </a:rPr>
              <a:t>Block Diagram</a:t>
            </a:r>
            <a:endParaRPr b="0" i="0" sz="4400" u="none" cap="none" strike="noStrike">
              <a:solidFill>
                <a:schemeClr val="dk1"/>
              </a:solidFill>
              <a:latin typeface="Times New Roman"/>
              <a:ea typeface="Times New Roman"/>
              <a:cs typeface="Times New Roman"/>
              <a:sym typeface="Times New Roman"/>
            </a:endParaRPr>
          </a:p>
        </p:txBody>
      </p:sp>
      <p:sp>
        <p:nvSpPr>
          <p:cNvPr id="341" name="Shape 341"/>
          <p:cNvSpPr txBox="1"/>
          <p:nvPr>
            <p:ph idx="11" type="ftr"/>
          </p:nvPr>
        </p:nvSpPr>
        <p:spPr>
          <a:xfrm>
            <a:off x="2934459" y="6356350"/>
            <a:ext cx="6323082" cy="365126"/>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342" name="Shape 342"/>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pic>
        <p:nvPicPr>
          <p:cNvPr id="343" name="Shape 343"/>
          <p:cNvPicPr preferRelativeResize="0"/>
          <p:nvPr/>
        </p:nvPicPr>
        <p:blipFill>
          <a:blip r:embed="rId3">
            <a:alphaModFix/>
          </a:blip>
          <a:stretch>
            <a:fillRect/>
          </a:stretch>
        </p:blipFill>
        <p:spPr>
          <a:xfrm>
            <a:off x="785725" y="1865676"/>
            <a:ext cx="10299849" cy="3282024"/>
          </a:xfrm>
          <a:prstGeom prst="rect">
            <a:avLst/>
          </a:prstGeom>
          <a:noFill/>
          <a:ln>
            <a:noFill/>
          </a:ln>
        </p:spPr>
      </p:pic>
    </p:spTree>
  </p:cSld>
  <p:clrMapOvr>
    <a:masterClrMapping/>
  </p:clrMapOvr>
  <p:transition spd="med">
    <p:fade thruBlk="1"/>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Shape 348"/>
          <p:cNvSpPr txBox="1"/>
          <p:nvPr>
            <p:ph type="ctrTitle"/>
          </p:nvPr>
        </p:nvSpPr>
        <p:spPr>
          <a:xfrm>
            <a:off x="1104900" y="2292094"/>
            <a:ext cx="10096500" cy="2219691"/>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a:latin typeface="Times New Roman"/>
                <a:ea typeface="Times New Roman"/>
                <a:cs typeface="Times New Roman"/>
                <a:sym typeface="Times New Roman"/>
              </a:rPr>
              <a:t>ALGORITHMS IMPLEMENTED</a:t>
            </a:r>
            <a:br>
              <a:rPr b="0" i="0" lang="en-US" sz="4400" u="none" cap="none" strike="noStrike">
                <a:solidFill>
                  <a:schemeClr val="dk1"/>
                </a:solidFill>
                <a:latin typeface="Arial"/>
                <a:ea typeface="Arial"/>
                <a:cs typeface="Arial"/>
                <a:sym typeface="Arial"/>
              </a:rPr>
            </a:br>
            <a:endParaRPr b="0" i="0" sz="4400" u="none" cap="none" strike="noStrike">
              <a:solidFill>
                <a:schemeClr val="dk1"/>
              </a:solidFill>
              <a:latin typeface="Arial"/>
              <a:ea typeface="Arial"/>
              <a:cs typeface="Arial"/>
              <a:sym typeface="Arial"/>
            </a:endParaRPr>
          </a:p>
        </p:txBody>
      </p:sp>
      <p:sp>
        <p:nvSpPr>
          <p:cNvPr id="349" name="Shape 349"/>
          <p:cNvSpPr txBox="1"/>
          <p:nvPr>
            <p:ph idx="1" type="subTitle"/>
          </p:nvPr>
        </p:nvSpPr>
        <p:spPr>
          <a:xfrm>
            <a:off x="1104898" y="4511784"/>
            <a:ext cx="10096501" cy="955565"/>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350" name="Shape 350"/>
          <p:cNvGrpSpPr/>
          <p:nvPr/>
        </p:nvGrpSpPr>
        <p:grpSpPr>
          <a:xfrm>
            <a:off x="1658527" y="145038"/>
            <a:ext cx="8426094" cy="830997"/>
            <a:chOff x="1658527" y="145038"/>
            <a:chExt cx="8426094" cy="830997"/>
          </a:xfrm>
        </p:grpSpPr>
        <p:pic>
          <p:nvPicPr>
            <p:cNvPr id="351" name="Shape 351"/>
            <p:cNvPicPr preferRelativeResize="0"/>
            <p:nvPr/>
          </p:nvPicPr>
          <p:blipFill rotWithShape="1">
            <a:blip r:embed="rId3">
              <a:alphaModFix/>
            </a:blip>
            <a:srcRect b="0" l="0" r="0" t="0"/>
            <a:stretch/>
          </p:blipFill>
          <p:spPr>
            <a:xfrm>
              <a:off x="1658527" y="169258"/>
              <a:ext cx="1100137" cy="782555"/>
            </a:xfrm>
            <a:prstGeom prst="rect">
              <a:avLst/>
            </a:prstGeom>
            <a:noFill/>
            <a:ln>
              <a:noFill/>
            </a:ln>
          </p:spPr>
        </p:pic>
        <p:sp>
          <p:nvSpPr>
            <p:cNvPr id="352" name="Shape 352"/>
            <p:cNvSpPr txBox="1"/>
            <p:nvPr/>
          </p:nvSpPr>
          <p:spPr>
            <a:xfrm>
              <a:off x="2901243" y="145038"/>
              <a:ext cx="7183378" cy="83099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Shape 358"/>
          <p:cNvSpPr txBox="1"/>
          <p:nvPr>
            <p:ph type="title"/>
          </p:nvPr>
        </p:nvSpPr>
        <p:spPr>
          <a:xfrm>
            <a:off x="1104900" y="76200"/>
            <a:ext cx="9980700" cy="1097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US" sz="4400">
                <a:latin typeface="Times New Roman"/>
                <a:ea typeface="Times New Roman"/>
                <a:cs typeface="Times New Roman"/>
                <a:sym typeface="Times New Roman"/>
              </a:rPr>
              <a:t>Algorithms Implemented</a:t>
            </a:r>
            <a:endParaRPr/>
          </a:p>
        </p:txBody>
      </p:sp>
      <p:sp>
        <p:nvSpPr>
          <p:cNvPr id="359" name="Shape 359"/>
          <p:cNvSpPr txBox="1"/>
          <p:nvPr>
            <p:ph idx="1" type="body"/>
          </p:nvPr>
        </p:nvSpPr>
        <p:spPr>
          <a:xfrm>
            <a:off x="1104900" y="1600200"/>
            <a:ext cx="9982200" cy="47562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t/>
            </a:r>
            <a:endParaRPr b="1" sz="1900">
              <a:solidFill>
                <a:srgbClr val="000000"/>
              </a:solidFill>
              <a:latin typeface="Times New Roman"/>
              <a:ea typeface="Times New Roman"/>
              <a:cs typeface="Times New Roman"/>
              <a:sym typeface="Times New Roman"/>
            </a:endParaRPr>
          </a:p>
          <a:p>
            <a:pPr indent="-349250" lvl="0" marL="457200" rtl="0">
              <a:lnSpc>
                <a:spcPct val="115000"/>
              </a:lnSpc>
              <a:spcBef>
                <a:spcPts val="0"/>
              </a:spcBef>
              <a:spcAft>
                <a:spcPts val="0"/>
              </a:spcAft>
              <a:buClr>
                <a:srgbClr val="000000"/>
              </a:buClr>
              <a:buSzPts val="1900"/>
              <a:buFont typeface="Times New Roman"/>
              <a:buAutoNum type="arabicPeriod"/>
            </a:pPr>
            <a:r>
              <a:rPr b="1" lang="en-US" sz="1900">
                <a:solidFill>
                  <a:srgbClr val="000000"/>
                </a:solidFill>
                <a:latin typeface="Times New Roman"/>
                <a:ea typeface="Times New Roman"/>
                <a:cs typeface="Times New Roman"/>
                <a:sym typeface="Times New Roman"/>
              </a:rPr>
              <a:t>Tokenizer </a:t>
            </a:r>
            <a:r>
              <a:rPr lang="en-US" sz="1900">
                <a:solidFill>
                  <a:srgbClr val="000000"/>
                </a:solidFill>
                <a:latin typeface="Times New Roman"/>
                <a:ea typeface="Times New Roman"/>
                <a:cs typeface="Times New Roman"/>
                <a:sym typeface="Times New Roman"/>
              </a:rPr>
              <a:t>: First the corpus data is tokenized into sentences and stored in a list . Then each sentence is tokenized into words. While tokenizing into words, some common stop-words are deleted from the corpus.</a:t>
            </a:r>
            <a:endParaRPr sz="1900">
              <a:solidFill>
                <a:srgbClr val="000000"/>
              </a:solidFill>
              <a:latin typeface="Times New Roman"/>
              <a:ea typeface="Times New Roman"/>
              <a:cs typeface="Times New Roman"/>
              <a:sym typeface="Times New Roman"/>
            </a:endParaRPr>
          </a:p>
          <a:p>
            <a:pPr indent="0" lvl="0" marL="0" rtl="0">
              <a:lnSpc>
                <a:spcPct val="115000"/>
              </a:lnSpc>
              <a:spcBef>
                <a:spcPts val="0"/>
              </a:spcBef>
              <a:spcAft>
                <a:spcPts val="0"/>
              </a:spcAft>
              <a:buNone/>
            </a:pPr>
            <a:r>
              <a:t/>
            </a:r>
            <a:endParaRPr sz="1900">
              <a:solidFill>
                <a:srgbClr val="000000"/>
              </a:solidFill>
              <a:latin typeface="Times New Roman"/>
              <a:ea typeface="Times New Roman"/>
              <a:cs typeface="Times New Roman"/>
              <a:sym typeface="Times New Roman"/>
            </a:endParaRPr>
          </a:p>
          <a:p>
            <a:pPr indent="-349250" lvl="0" marL="457200" rtl="0">
              <a:lnSpc>
                <a:spcPct val="115000"/>
              </a:lnSpc>
              <a:spcBef>
                <a:spcPts val="0"/>
              </a:spcBef>
              <a:spcAft>
                <a:spcPts val="0"/>
              </a:spcAft>
              <a:buClr>
                <a:srgbClr val="000000"/>
              </a:buClr>
              <a:buSzPts val="1900"/>
              <a:buFont typeface="Times New Roman"/>
              <a:buAutoNum type="arabicPeriod"/>
            </a:pPr>
            <a:r>
              <a:rPr b="1" lang="en-US" sz="1900">
                <a:solidFill>
                  <a:srgbClr val="000000"/>
                </a:solidFill>
                <a:latin typeface="Times New Roman"/>
                <a:ea typeface="Times New Roman"/>
                <a:cs typeface="Times New Roman"/>
                <a:sym typeface="Times New Roman"/>
              </a:rPr>
              <a:t>Stemming </a:t>
            </a:r>
            <a:r>
              <a:rPr lang="en-US" sz="1900">
                <a:solidFill>
                  <a:srgbClr val="000000"/>
                </a:solidFill>
                <a:latin typeface="Times New Roman"/>
                <a:ea typeface="Times New Roman"/>
                <a:cs typeface="Times New Roman"/>
                <a:sym typeface="Times New Roman"/>
              </a:rPr>
              <a:t>: </a:t>
            </a:r>
            <a:r>
              <a:rPr lang="en-US" sz="1900">
                <a:solidFill>
                  <a:srgbClr val="000000"/>
                </a:solidFill>
                <a:latin typeface="Times New Roman"/>
                <a:ea typeface="Times New Roman"/>
                <a:cs typeface="Times New Roman"/>
                <a:sym typeface="Times New Roman"/>
              </a:rPr>
              <a:t>Stemming usually refers to a crude heuristic process that chops off the ends of words in the hope of achieving this goal correctly most of the time, and often includes the removal of derivational affixes.Porter’s Algorithm can be used. Porter's algorithm consists of 5 phases of word reductions, applied sequentially. Within each phase there are various conventions to select rules, such as selecting the rule from each rule group that applies to the longest suffix.</a:t>
            </a:r>
            <a:endParaRPr sz="1900">
              <a:solidFill>
                <a:srgbClr val="000000"/>
              </a:solidFill>
              <a:latin typeface="Times New Roman"/>
              <a:ea typeface="Times New Roman"/>
              <a:cs typeface="Times New Roman"/>
              <a:sym typeface="Times New Roman"/>
            </a:endParaRPr>
          </a:p>
          <a:p>
            <a:pPr indent="0" lvl="0" marL="0" rtl="0">
              <a:lnSpc>
                <a:spcPct val="115000"/>
              </a:lnSpc>
              <a:spcBef>
                <a:spcPts val="0"/>
              </a:spcBef>
              <a:spcAft>
                <a:spcPts val="0"/>
              </a:spcAft>
              <a:buNone/>
            </a:pPr>
            <a:r>
              <a:t/>
            </a:r>
            <a:endParaRPr sz="1900">
              <a:solidFill>
                <a:srgbClr val="000000"/>
              </a:solidFill>
              <a:latin typeface="Times New Roman"/>
              <a:ea typeface="Times New Roman"/>
              <a:cs typeface="Times New Roman"/>
              <a:sym typeface="Times New Roman"/>
            </a:endParaRPr>
          </a:p>
        </p:txBody>
      </p:sp>
      <p:sp>
        <p:nvSpPr>
          <p:cNvPr id="360" name="Shape 360"/>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
        <p:nvSpPr>
          <p:cNvPr id="361" name="Shape 361"/>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Shape 367"/>
          <p:cNvSpPr txBox="1"/>
          <p:nvPr>
            <p:ph type="title"/>
          </p:nvPr>
        </p:nvSpPr>
        <p:spPr>
          <a:xfrm>
            <a:off x="1104900" y="76200"/>
            <a:ext cx="9980700" cy="1097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US" sz="4400">
                <a:latin typeface="Times New Roman"/>
                <a:ea typeface="Times New Roman"/>
                <a:cs typeface="Times New Roman"/>
                <a:sym typeface="Times New Roman"/>
              </a:rPr>
              <a:t>Algorithms Implemented</a:t>
            </a:r>
            <a:endParaRPr/>
          </a:p>
        </p:txBody>
      </p:sp>
      <p:sp>
        <p:nvSpPr>
          <p:cNvPr id="368" name="Shape 368"/>
          <p:cNvSpPr txBox="1"/>
          <p:nvPr>
            <p:ph idx="1" type="body"/>
          </p:nvPr>
        </p:nvSpPr>
        <p:spPr>
          <a:xfrm>
            <a:off x="1104900" y="1600200"/>
            <a:ext cx="9982200" cy="48156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t/>
            </a:r>
            <a:endParaRPr b="1" sz="1800">
              <a:solidFill>
                <a:schemeClr val="dk2"/>
              </a:solidFill>
              <a:latin typeface="Times New Roman"/>
              <a:ea typeface="Times New Roman"/>
              <a:cs typeface="Times New Roman"/>
              <a:sym typeface="Times New Roman"/>
            </a:endParaRPr>
          </a:p>
          <a:p>
            <a:pPr indent="-342900" lvl="0" marL="457200" rtl="0">
              <a:lnSpc>
                <a:spcPct val="115000"/>
              </a:lnSpc>
              <a:spcBef>
                <a:spcPts val="0"/>
              </a:spcBef>
              <a:spcAft>
                <a:spcPts val="0"/>
              </a:spcAft>
              <a:buClr>
                <a:schemeClr val="dk2"/>
              </a:buClr>
              <a:buSzPts val="1800"/>
              <a:buFont typeface="Times New Roman"/>
              <a:buAutoNum type="arabicPeriod" startAt="3"/>
            </a:pPr>
            <a:r>
              <a:rPr b="1" lang="en-US" sz="1800">
                <a:solidFill>
                  <a:schemeClr val="dk2"/>
                </a:solidFill>
                <a:latin typeface="Times New Roman"/>
                <a:ea typeface="Times New Roman"/>
                <a:cs typeface="Times New Roman"/>
                <a:sym typeface="Times New Roman"/>
              </a:rPr>
              <a:t>Feature Extraction using Word Embedding :</a:t>
            </a:r>
            <a:r>
              <a:rPr lang="en-US" sz="1800">
                <a:solidFill>
                  <a:schemeClr val="dk2"/>
                </a:solidFill>
                <a:latin typeface="Times New Roman"/>
                <a:ea typeface="Times New Roman"/>
                <a:cs typeface="Times New Roman"/>
                <a:sym typeface="Times New Roman"/>
              </a:rPr>
              <a:t> Word2vec model is used to extract features from the corpus. Word2Vec takes raw text as input and learns a word by predicting its surrounding context given its surrounding context using gradient descent with randomly initialized vectors. The algorithm reads each word in the corpus and generates a vector by predicting its surrounding context. This preserves the semantic context in the vectors.</a:t>
            </a:r>
            <a:endParaRPr sz="1800">
              <a:solidFill>
                <a:schemeClr val="dk2"/>
              </a:solidFill>
              <a:latin typeface="Times New Roman"/>
              <a:ea typeface="Times New Roman"/>
              <a:cs typeface="Times New Roman"/>
              <a:sym typeface="Times New Roman"/>
            </a:endParaRPr>
          </a:p>
          <a:p>
            <a:pPr indent="0" lvl="0" marL="0" rtl="0">
              <a:lnSpc>
                <a:spcPct val="115000"/>
              </a:lnSpc>
              <a:spcBef>
                <a:spcPts val="0"/>
              </a:spcBef>
              <a:spcAft>
                <a:spcPts val="0"/>
              </a:spcAft>
              <a:buNone/>
            </a:pPr>
            <a:r>
              <a:t/>
            </a:r>
            <a:endParaRPr sz="1800">
              <a:solidFill>
                <a:schemeClr val="dk2"/>
              </a:solidFill>
              <a:latin typeface="Times New Roman"/>
              <a:ea typeface="Times New Roman"/>
              <a:cs typeface="Times New Roman"/>
              <a:sym typeface="Times New Roman"/>
            </a:endParaRPr>
          </a:p>
          <a:p>
            <a:pPr indent="-342900" lvl="0" marL="457200" rtl="0">
              <a:lnSpc>
                <a:spcPct val="115000"/>
              </a:lnSpc>
              <a:spcBef>
                <a:spcPts val="0"/>
              </a:spcBef>
              <a:spcAft>
                <a:spcPts val="0"/>
              </a:spcAft>
              <a:buClr>
                <a:schemeClr val="dk2"/>
              </a:buClr>
              <a:buSzPts val="1800"/>
              <a:buFont typeface="Times New Roman"/>
              <a:buAutoNum type="arabicPeriod" startAt="3"/>
            </a:pPr>
            <a:r>
              <a:rPr b="1" lang="en-US" sz="1800">
                <a:solidFill>
                  <a:schemeClr val="dk2"/>
                </a:solidFill>
                <a:latin typeface="Times New Roman"/>
                <a:ea typeface="Times New Roman"/>
                <a:cs typeface="Times New Roman"/>
                <a:sym typeface="Times New Roman"/>
              </a:rPr>
              <a:t>Prediction : </a:t>
            </a:r>
            <a:r>
              <a:rPr lang="en-US" sz="1800">
                <a:solidFill>
                  <a:schemeClr val="dk2"/>
                </a:solidFill>
                <a:latin typeface="Times New Roman"/>
                <a:ea typeface="Times New Roman"/>
                <a:cs typeface="Times New Roman"/>
                <a:sym typeface="Times New Roman"/>
              </a:rPr>
              <a:t>Corpus comprises of 4 documents each by 5 authors. Out of these documents, three documents per author, are used to train the model. One document per author is kept for testing purpose. Our model is trained using multilayer perceptron with 32 nodes and 32 layers. </a:t>
            </a:r>
            <a:endParaRPr sz="1600">
              <a:latin typeface="Times New Roman"/>
              <a:ea typeface="Times New Roman"/>
              <a:cs typeface="Times New Roman"/>
              <a:sym typeface="Times New Roman"/>
            </a:endParaRPr>
          </a:p>
        </p:txBody>
      </p:sp>
      <p:sp>
        <p:nvSpPr>
          <p:cNvPr id="369" name="Shape 369"/>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
        <p:nvSpPr>
          <p:cNvPr id="370" name="Shape 370"/>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Shape 375"/>
          <p:cNvSpPr txBox="1"/>
          <p:nvPr>
            <p:ph type="ctrTitle"/>
          </p:nvPr>
        </p:nvSpPr>
        <p:spPr>
          <a:xfrm>
            <a:off x="1104900" y="2292094"/>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400" u="none" cap="none" strike="noStrike">
                <a:solidFill>
                  <a:schemeClr val="dk1"/>
                </a:solidFill>
                <a:latin typeface="Times New Roman"/>
                <a:ea typeface="Times New Roman"/>
                <a:cs typeface="Times New Roman"/>
                <a:sym typeface="Times New Roman"/>
              </a:rPr>
              <a:t>SPECIFICATIONS</a:t>
            </a:r>
            <a:br>
              <a:rPr b="0" i="0" lang="en-US" sz="4400" u="none" cap="none" strike="noStrike">
                <a:solidFill>
                  <a:schemeClr val="dk1"/>
                </a:solidFill>
                <a:latin typeface="Arial"/>
                <a:ea typeface="Arial"/>
                <a:cs typeface="Arial"/>
                <a:sym typeface="Arial"/>
              </a:rPr>
            </a:br>
            <a:endParaRPr b="0" i="0" sz="4400" u="none" cap="none" strike="noStrike">
              <a:solidFill>
                <a:schemeClr val="dk1"/>
              </a:solidFill>
              <a:latin typeface="Arial"/>
              <a:ea typeface="Arial"/>
              <a:cs typeface="Arial"/>
              <a:sym typeface="Arial"/>
            </a:endParaRPr>
          </a:p>
        </p:txBody>
      </p:sp>
      <p:sp>
        <p:nvSpPr>
          <p:cNvPr id="376" name="Shape 376"/>
          <p:cNvSpPr txBox="1"/>
          <p:nvPr>
            <p:ph idx="1" type="subTitle"/>
          </p:nvPr>
        </p:nvSpPr>
        <p:spPr>
          <a:xfrm>
            <a:off x="1104898" y="4511784"/>
            <a:ext cx="10096500" cy="9555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377" name="Shape 377"/>
          <p:cNvGrpSpPr/>
          <p:nvPr/>
        </p:nvGrpSpPr>
        <p:grpSpPr>
          <a:xfrm>
            <a:off x="1658527" y="145038"/>
            <a:ext cx="8426216" cy="831000"/>
            <a:chOff x="1658527" y="145038"/>
            <a:chExt cx="8426216" cy="831000"/>
          </a:xfrm>
        </p:grpSpPr>
        <p:pic>
          <p:nvPicPr>
            <p:cNvPr id="378" name="Shape 378"/>
            <p:cNvPicPr preferRelativeResize="0"/>
            <p:nvPr/>
          </p:nvPicPr>
          <p:blipFill rotWithShape="1">
            <a:blip r:embed="rId3">
              <a:alphaModFix/>
            </a:blip>
            <a:srcRect b="0" l="0" r="0" t="0"/>
            <a:stretch/>
          </p:blipFill>
          <p:spPr>
            <a:xfrm>
              <a:off x="1658527" y="169258"/>
              <a:ext cx="1100100" cy="782700"/>
            </a:xfrm>
            <a:prstGeom prst="rect">
              <a:avLst/>
            </a:prstGeom>
            <a:noFill/>
            <a:ln>
              <a:noFill/>
            </a:ln>
          </p:spPr>
        </p:pic>
        <p:sp>
          <p:nvSpPr>
            <p:cNvPr id="379" name="Shape 379"/>
            <p:cNvSpPr txBox="1"/>
            <p:nvPr/>
          </p:nvSpPr>
          <p:spPr>
            <a:xfrm>
              <a:off x="2901243" y="145038"/>
              <a:ext cx="7183500" cy="8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sp>
        <p:nvSpPr>
          <p:cNvPr id="384" name="Shape 384"/>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400" u="none" cap="none" strike="noStrike">
                <a:solidFill>
                  <a:schemeClr val="dk1"/>
                </a:solidFill>
                <a:latin typeface="Times New Roman"/>
                <a:ea typeface="Times New Roman"/>
                <a:cs typeface="Times New Roman"/>
                <a:sym typeface="Times New Roman"/>
              </a:rPr>
              <a:t>Hardware Specifications</a:t>
            </a:r>
            <a:endParaRPr b="0" i="0" sz="4400" u="none" cap="none" strike="noStrike">
              <a:solidFill>
                <a:schemeClr val="dk1"/>
              </a:solidFill>
              <a:latin typeface="Times New Roman"/>
              <a:ea typeface="Times New Roman"/>
              <a:cs typeface="Times New Roman"/>
              <a:sym typeface="Times New Roman"/>
            </a:endParaRPr>
          </a:p>
        </p:txBody>
      </p:sp>
      <p:sp>
        <p:nvSpPr>
          <p:cNvPr id="385" name="Shape 385"/>
          <p:cNvSpPr txBox="1"/>
          <p:nvPr>
            <p:ph idx="1" type="body"/>
          </p:nvPr>
        </p:nvSpPr>
        <p:spPr>
          <a:xfrm>
            <a:off x="1104900" y="1600200"/>
            <a:ext cx="9982200" cy="1821000"/>
          </a:xfrm>
          <a:prstGeom prst="rect">
            <a:avLst/>
          </a:prstGeom>
          <a:noFill/>
          <a:ln>
            <a:noFill/>
          </a:ln>
        </p:spPr>
        <p:txBody>
          <a:bodyPr anchorCtr="0" anchor="t" bIns="45700" lIns="0" spcFirstLastPara="1" rIns="0" wrap="square" tIns="45700">
            <a:noAutofit/>
          </a:bodyPr>
          <a:lstStyle/>
          <a:p>
            <a:pPr indent="-368300" lvl="0" marL="457200" rtl="0">
              <a:spcBef>
                <a:spcPts val="0"/>
              </a:spcBef>
              <a:spcAft>
                <a:spcPts val="0"/>
              </a:spcAft>
              <a:buSzPts val="2100"/>
              <a:buFont typeface="Times New Roman"/>
              <a:buChar char="▪"/>
            </a:pPr>
            <a:r>
              <a:rPr lang="en-US" sz="2100">
                <a:latin typeface="Times New Roman"/>
                <a:ea typeface="Times New Roman"/>
                <a:cs typeface="Times New Roman"/>
                <a:sym typeface="Times New Roman"/>
              </a:rPr>
              <a:t>DDR4 RAM</a:t>
            </a:r>
            <a:endParaRPr/>
          </a:p>
          <a:p>
            <a:pPr indent="-368300" lvl="0" marL="457200" rtl="0">
              <a:spcBef>
                <a:spcPts val="2000"/>
              </a:spcBef>
              <a:spcAft>
                <a:spcPts val="0"/>
              </a:spcAft>
              <a:buSzPts val="2100"/>
              <a:buFont typeface="Times New Roman"/>
              <a:buChar char="▪"/>
            </a:pPr>
            <a:r>
              <a:rPr lang="en-US" sz="2100">
                <a:latin typeface="Times New Roman"/>
                <a:ea typeface="Times New Roman"/>
                <a:cs typeface="Times New Roman"/>
                <a:sym typeface="Times New Roman"/>
              </a:rPr>
              <a:t>4 GB Graphic card</a:t>
            </a:r>
            <a:endParaRPr/>
          </a:p>
          <a:p>
            <a:pPr indent="-368300" lvl="0" marL="457200" rtl="0">
              <a:spcBef>
                <a:spcPts val="2000"/>
              </a:spcBef>
              <a:spcAft>
                <a:spcPts val="0"/>
              </a:spcAft>
              <a:buSzPts val="2100"/>
              <a:buFont typeface="Times New Roman"/>
              <a:buChar char="▪"/>
            </a:pPr>
            <a:r>
              <a:rPr lang="en-US" sz="2100">
                <a:solidFill>
                  <a:schemeClr val="dk2"/>
                </a:solidFill>
                <a:latin typeface="Times New Roman"/>
                <a:ea typeface="Times New Roman"/>
                <a:cs typeface="Times New Roman"/>
                <a:sym typeface="Times New Roman"/>
              </a:rPr>
              <a:t>5th generation intel i7 processor or above</a:t>
            </a:r>
            <a:endParaRPr sz="2100">
              <a:latin typeface="Times New Roman"/>
              <a:ea typeface="Times New Roman"/>
              <a:cs typeface="Times New Roman"/>
              <a:sym typeface="Times New Roman"/>
            </a:endParaRPr>
          </a:p>
          <a:p>
            <a:pPr indent="0" lvl="0" marL="0" rtl="0">
              <a:spcBef>
                <a:spcPts val="1000"/>
              </a:spcBef>
              <a:spcAft>
                <a:spcPts val="0"/>
              </a:spcAft>
              <a:buClr>
                <a:schemeClr val="dk1"/>
              </a:buClr>
              <a:buFont typeface="Noto Sans Symbols"/>
              <a:buNone/>
            </a:pPr>
            <a:r>
              <a:t/>
            </a:r>
            <a:endParaRPr/>
          </a:p>
          <a:p>
            <a:pPr indent="0" lvl="0" marL="0" marR="0" rtl="0" algn="l">
              <a:lnSpc>
                <a:spcPct val="90000"/>
              </a:lnSpc>
              <a:spcBef>
                <a:spcPts val="0"/>
              </a:spcBef>
              <a:spcAft>
                <a:spcPts val="0"/>
              </a:spcAft>
              <a:buNone/>
            </a:pPr>
            <a:r>
              <a:t/>
            </a:r>
            <a:endParaRPr sz="2100">
              <a:latin typeface="Times New Roman"/>
              <a:ea typeface="Times New Roman"/>
              <a:cs typeface="Times New Roman"/>
              <a:sym typeface="Times New Roman"/>
            </a:endParaRPr>
          </a:p>
        </p:txBody>
      </p:sp>
      <p:sp>
        <p:nvSpPr>
          <p:cNvPr id="386" name="Shape 386"/>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387" name="Shape 387"/>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
        <p:nvSpPr>
          <p:cNvPr id="388" name="Shape 388"/>
          <p:cNvSpPr txBox="1"/>
          <p:nvPr>
            <p:ph type="title"/>
          </p:nvPr>
        </p:nvSpPr>
        <p:spPr>
          <a:xfrm>
            <a:off x="1104900" y="3216275"/>
            <a:ext cx="9980700" cy="875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sz="4400">
                <a:latin typeface="Times New Roman"/>
                <a:ea typeface="Times New Roman"/>
                <a:cs typeface="Times New Roman"/>
                <a:sym typeface="Times New Roman"/>
              </a:rPr>
              <a:t>Software Specifications</a:t>
            </a:r>
            <a:endParaRPr b="0" i="0" sz="4400" u="none" cap="none" strike="noStrike">
              <a:solidFill>
                <a:schemeClr val="dk1"/>
              </a:solidFill>
              <a:latin typeface="Times New Roman"/>
              <a:ea typeface="Times New Roman"/>
              <a:cs typeface="Times New Roman"/>
              <a:sym typeface="Times New Roman"/>
            </a:endParaRPr>
          </a:p>
        </p:txBody>
      </p:sp>
      <p:sp>
        <p:nvSpPr>
          <p:cNvPr id="389" name="Shape 389"/>
          <p:cNvSpPr txBox="1"/>
          <p:nvPr>
            <p:ph idx="1" type="body"/>
          </p:nvPr>
        </p:nvSpPr>
        <p:spPr>
          <a:xfrm>
            <a:off x="1226200" y="4313375"/>
            <a:ext cx="9982200" cy="1821000"/>
          </a:xfrm>
          <a:prstGeom prst="rect">
            <a:avLst/>
          </a:prstGeom>
          <a:noFill/>
          <a:ln>
            <a:noFill/>
          </a:ln>
        </p:spPr>
        <p:txBody>
          <a:bodyPr anchorCtr="0" anchor="t" bIns="45700" lIns="0" spcFirstLastPara="1" rIns="0" wrap="square" tIns="45700">
            <a:noAutofit/>
          </a:bodyPr>
          <a:lstStyle/>
          <a:p>
            <a:pPr indent="-361950" lvl="0" marL="457200" marR="238125" rtl="0" algn="just">
              <a:lnSpc>
                <a:spcPct val="150000"/>
              </a:lnSpc>
              <a:spcBef>
                <a:spcPts val="0"/>
              </a:spcBef>
              <a:spcAft>
                <a:spcPts val="0"/>
              </a:spcAft>
              <a:buClr>
                <a:schemeClr val="dk2"/>
              </a:buClr>
              <a:buSzPts val="2100"/>
              <a:buFont typeface="Times New Roman"/>
              <a:buChar char="▪"/>
            </a:pPr>
            <a:r>
              <a:rPr lang="en-US" sz="2100">
                <a:solidFill>
                  <a:schemeClr val="dk2"/>
                </a:solidFill>
                <a:latin typeface="Times New Roman"/>
                <a:ea typeface="Times New Roman"/>
                <a:cs typeface="Times New Roman"/>
                <a:sym typeface="Times New Roman"/>
              </a:rPr>
              <a:t>Data Processing: Scikit Sklearn Python, Java.</a:t>
            </a:r>
            <a:endParaRPr sz="2100">
              <a:solidFill>
                <a:schemeClr val="dk2"/>
              </a:solidFill>
              <a:latin typeface="Times New Roman"/>
              <a:ea typeface="Times New Roman"/>
              <a:cs typeface="Times New Roman"/>
              <a:sym typeface="Times New Roman"/>
            </a:endParaRPr>
          </a:p>
          <a:p>
            <a:pPr indent="-361950" lvl="0" marL="457200" marR="238125" rtl="0" algn="just">
              <a:lnSpc>
                <a:spcPct val="150000"/>
              </a:lnSpc>
              <a:spcBef>
                <a:spcPts val="0"/>
              </a:spcBef>
              <a:spcAft>
                <a:spcPts val="0"/>
              </a:spcAft>
              <a:buClr>
                <a:schemeClr val="dk2"/>
              </a:buClr>
              <a:buSzPts val="2100"/>
              <a:buFont typeface="Times New Roman"/>
              <a:buChar char="▪"/>
            </a:pPr>
            <a:r>
              <a:rPr lang="en-US" sz="2100">
                <a:solidFill>
                  <a:schemeClr val="dk2"/>
                </a:solidFill>
                <a:latin typeface="Times New Roman"/>
                <a:ea typeface="Times New Roman"/>
                <a:cs typeface="Times New Roman"/>
                <a:sym typeface="Times New Roman"/>
              </a:rPr>
              <a:t>User Interface: Xampp, HTML, CSS, JavaScript, Bootstrap, PHP, Ajax, JQuery.</a:t>
            </a:r>
            <a:endParaRPr sz="2100">
              <a:solidFill>
                <a:schemeClr val="dk2"/>
              </a:solidFill>
              <a:latin typeface="Times New Roman"/>
              <a:ea typeface="Times New Roman"/>
              <a:cs typeface="Times New Roman"/>
              <a:sym typeface="Times New Roman"/>
            </a:endParaRPr>
          </a:p>
          <a:p>
            <a:pPr indent="-361950" lvl="0" marL="457200" marR="238125" rtl="0" algn="just">
              <a:lnSpc>
                <a:spcPct val="150000"/>
              </a:lnSpc>
              <a:spcBef>
                <a:spcPts val="0"/>
              </a:spcBef>
              <a:spcAft>
                <a:spcPts val="0"/>
              </a:spcAft>
              <a:buClr>
                <a:schemeClr val="dk2"/>
              </a:buClr>
              <a:buSzPts val="2100"/>
              <a:buFont typeface="Times New Roman"/>
              <a:buChar char="▪"/>
            </a:pPr>
            <a:r>
              <a:rPr lang="en-US" sz="2100">
                <a:solidFill>
                  <a:schemeClr val="dk2"/>
                </a:solidFill>
                <a:latin typeface="Times New Roman"/>
                <a:ea typeface="Times New Roman"/>
                <a:cs typeface="Times New Roman"/>
                <a:sym typeface="Times New Roman"/>
              </a:rPr>
              <a:t>Data Visualization: Sklearn libraries.</a:t>
            </a:r>
            <a:endParaRPr sz="2100">
              <a:solidFill>
                <a:schemeClr val="dk2"/>
              </a:solidFill>
              <a:latin typeface="Times New Roman"/>
              <a:ea typeface="Times New Roman"/>
              <a:cs typeface="Times New Roman"/>
              <a:sym typeface="Times New Roman"/>
            </a:endParaRPr>
          </a:p>
          <a:p>
            <a:pPr indent="0" lvl="0" marL="0" rtl="0">
              <a:spcBef>
                <a:spcPts val="1000"/>
              </a:spcBef>
              <a:spcAft>
                <a:spcPts val="0"/>
              </a:spcAft>
              <a:buClr>
                <a:schemeClr val="dk1"/>
              </a:buClr>
              <a:buFont typeface="Noto Sans Symbols"/>
              <a:buNone/>
            </a:pPr>
            <a:r>
              <a:t/>
            </a:r>
            <a:endParaRPr sz="2100">
              <a:solidFill>
                <a:schemeClr val="dk2"/>
              </a:solidFill>
              <a:latin typeface="Times New Roman"/>
              <a:ea typeface="Times New Roman"/>
              <a:cs typeface="Times New Roman"/>
              <a:sym typeface="Times New Roman"/>
            </a:endParaRPr>
          </a:p>
          <a:p>
            <a:pPr indent="0" lvl="0" marL="0" marR="0" rtl="0" algn="l">
              <a:lnSpc>
                <a:spcPct val="90000"/>
              </a:lnSpc>
              <a:spcBef>
                <a:spcPts val="0"/>
              </a:spcBef>
              <a:spcAft>
                <a:spcPts val="0"/>
              </a:spcAft>
              <a:buNone/>
            </a:pPr>
            <a:r>
              <a:t/>
            </a:r>
            <a:endParaRPr sz="2100">
              <a:latin typeface="Times New Roman"/>
              <a:ea typeface="Times New Roman"/>
              <a:cs typeface="Times New Roman"/>
              <a:sym typeface="Times New Roman"/>
            </a:endParaRPr>
          </a:p>
        </p:txBody>
      </p:sp>
    </p:spTree>
  </p:cSld>
  <p:clrMapOvr>
    <a:masterClrMapping/>
  </p:clrMapOvr>
  <p:transition spd="med">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Shape 239"/>
          <p:cNvSpPr txBox="1"/>
          <p:nvPr>
            <p:ph type="ctrTitle"/>
          </p:nvPr>
        </p:nvSpPr>
        <p:spPr>
          <a:xfrm>
            <a:off x="1104900" y="2292094"/>
            <a:ext cx="10096500" cy="2219691"/>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800" u="none" cap="none" strike="noStrike">
                <a:solidFill>
                  <a:schemeClr val="dk1"/>
                </a:solidFill>
                <a:latin typeface="Times New Roman"/>
                <a:ea typeface="Times New Roman"/>
                <a:cs typeface="Times New Roman"/>
                <a:sym typeface="Times New Roman"/>
              </a:rPr>
              <a:t>INDEX</a:t>
            </a:r>
            <a:endParaRPr b="0" i="0" sz="4400" u="none" cap="none" strike="noStrike">
              <a:solidFill>
                <a:schemeClr val="dk1"/>
              </a:solidFill>
              <a:latin typeface="Times New Roman"/>
              <a:ea typeface="Times New Roman"/>
              <a:cs typeface="Times New Roman"/>
              <a:sym typeface="Times New Roman"/>
            </a:endParaRPr>
          </a:p>
        </p:txBody>
      </p:sp>
      <p:sp>
        <p:nvSpPr>
          <p:cNvPr id="240" name="Shape 240"/>
          <p:cNvSpPr txBox="1"/>
          <p:nvPr>
            <p:ph idx="1" type="subTitle"/>
          </p:nvPr>
        </p:nvSpPr>
        <p:spPr>
          <a:xfrm>
            <a:off x="1104898" y="4511784"/>
            <a:ext cx="10096501" cy="955565"/>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241" name="Shape 241"/>
          <p:cNvGrpSpPr/>
          <p:nvPr/>
        </p:nvGrpSpPr>
        <p:grpSpPr>
          <a:xfrm>
            <a:off x="1658527" y="145038"/>
            <a:ext cx="8426094" cy="830997"/>
            <a:chOff x="1658527" y="145038"/>
            <a:chExt cx="8426094" cy="830997"/>
          </a:xfrm>
        </p:grpSpPr>
        <p:pic>
          <p:nvPicPr>
            <p:cNvPr id="242" name="Shape 242"/>
            <p:cNvPicPr preferRelativeResize="0"/>
            <p:nvPr/>
          </p:nvPicPr>
          <p:blipFill rotWithShape="1">
            <a:blip r:embed="rId3">
              <a:alphaModFix/>
            </a:blip>
            <a:srcRect b="0" l="0" r="0" t="0"/>
            <a:stretch/>
          </p:blipFill>
          <p:spPr>
            <a:xfrm>
              <a:off x="1658527" y="169258"/>
              <a:ext cx="1100137" cy="782555"/>
            </a:xfrm>
            <a:prstGeom prst="rect">
              <a:avLst/>
            </a:prstGeom>
            <a:noFill/>
            <a:ln>
              <a:noFill/>
            </a:ln>
          </p:spPr>
        </p:pic>
        <p:sp>
          <p:nvSpPr>
            <p:cNvPr id="243" name="Shape 243"/>
            <p:cNvSpPr txBox="1"/>
            <p:nvPr/>
          </p:nvSpPr>
          <p:spPr>
            <a:xfrm>
              <a:off x="2901243" y="145038"/>
              <a:ext cx="7183378" cy="83099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 name="Shape 393"/>
        <p:cNvGrpSpPr/>
        <p:nvPr/>
      </p:nvGrpSpPr>
      <p:grpSpPr>
        <a:xfrm>
          <a:off x="0" y="0"/>
          <a:ext cx="0" cy="0"/>
          <a:chOff x="0" y="0"/>
          <a:chExt cx="0" cy="0"/>
        </a:xfrm>
      </p:grpSpPr>
      <p:sp>
        <p:nvSpPr>
          <p:cNvPr id="394" name="Shape 394"/>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400" u="none" cap="none" strike="noStrike">
                <a:solidFill>
                  <a:schemeClr val="dk1"/>
                </a:solidFill>
                <a:latin typeface="Times New Roman"/>
                <a:ea typeface="Times New Roman"/>
                <a:cs typeface="Times New Roman"/>
                <a:sym typeface="Times New Roman"/>
              </a:rPr>
              <a:t>Tools</a:t>
            </a:r>
            <a:endParaRPr b="0" i="0" sz="4400" u="none" cap="none" strike="noStrike">
              <a:solidFill>
                <a:schemeClr val="dk1"/>
              </a:solidFill>
              <a:latin typeface="Times New Roman"/>
              <a:ea typeface="Times New Roman"/>
              <a:cs typeface="Times New Roman"/>
              <a:sym typeface="Times New Roman"/>
            </a:endParaRPr>
          </a:p>
        </p:txBody>
      </p:sp>
      <p:sp>
        <p:nvSpPr>
          <p:cNvPr id="395" name="Shape 395"/>
          <p:cNvSpPr txBox="1"/>
          <p:nvPr>
            <p:ph idx="1" type="body"/>
          </p:nvPr>
        </p:nvSpPr>
        <p:spPr>
          <a:xfrm>
            <a:off x="1104900" y="1600200"/>
            <a:ext cx="9982200" cy="4572000"/>
          </a:xfrm>
          <a:prstGeom prst="rect">
            <a:avLst/>
          </a:prstGeom>
          <a:noFill/>
          <a:ln>
            <a:noFill/>
          </a:ln>
        </p:spPr>
        <p:txBody>
          <a:bodyPr anchorCtr="0" anchor="t" bIns="45700" lIns="0" spcFirstLastPara="1" rIns="0" wrap="square" tIns="45700">
            <a:noAutofit/>
          </a:bodyPr>
          <a:lstStyle/>
          <a:p>
            <a:pPr indent="-393700" lvl="0" marL="914400" rtl="0" algn="just">
              <a:lnSpc>
                <a:spcPct val="150000"/>
              </a:lnSpc>
              <a:spcBef>
                <a:spcPts val="0"/>
              </a:spcBef>
              <a:spcAft>
                <a:spcPts val="0"/>
              </a:spcAft>
              <a:buClr>
                <a:schemeClr val="dk2"/>
              </a:buClr>
              <a:buSzPts val="2600"/>
              <a:buFont typeface="Times New Roman"/>
              <a:buAutoNum type="arabicPeriod"/>
            </a:pPr>
            <a:r>
              <a:rPr lang="en-US" sz="2600">
                <a:solidFill>
                  <a:schemeClr val="dk2"/>
                </a:solidFill>
                <a:latin typeface="Times New Roman"/>
                <a:ea typeface="Times New Roman"/>
                <a:cs typeface="Times New Roman"/>
                <a:sym typeface="Times New Roman"/>
              </a:rPr>
              <a:t>Visual Studio Code</a:t>
            </a:r>
            <a:endParaRPr sz="2600">
              <a:solidFill>
                <a:schemeClr val="dk2"/>
              </a:solidFill>
              <a:latin typeface="Times New Roman"/>
              <a:ea typeface="Times New Roman"/>
              <a:cs typeface="Times New Roman"/>
              <a:sym typeface="Times New Roman"/>
            </a:endParaRPr>
          </a:p>
          <a:p>
            <a:pPr indent="-393700" lvl="0" marL="914400" rtl="0" algn="just">
              <a:lnSpc>
                <a:spcPct val="150000"/>
              </a:lnSpc>
              <a:spcBef>
                <a:spcPts val="0"/>
              </a:spcBef>
              <a:spcAft>
                <a:spcPts val="0"/>
              </a:spcAft>
              <a:buClr>
                <a:schemeClr val="dk2"/>
              </a:buClr>
              <a:buSzPts val="2600"/>
              <a:buFont typeface="Times New Roman"/>
              <a:buAutoNum type="arabicPeriod"/>
            </a:pPr>
            <a:r>
              <a:rPr lang="en-US" sz="2600">
                <a:solidFill>
                  <a:schemeClr val="dk2"/>
                </a:solidFill>
                <a:latin typeface="Times New Roman"/>
                <a:ea typeface="Times New Roman"/>
                <a:cs typeface="Times New Roman"/>
                <a:sym typeface="Times New Roman"/>
              </a:rPr>
              <a:t>Jetbrains Pycharm</a:t>
            </a:r>
            <a:endParaRPr sz="2600">
              <a:solidFill>
                <a:schemeClr val="dk2"/>
              </a:solidFill>
              <a:latin typeface="Times New Roman"/>
              <a:ea typeface="Times New Roman"/>
              <a:cs typeface="Times New Roman"/>
              <a:sym typeface="Times New Roman"/>
            </a:endParaRPr>
          </a:p>
          <a:p>
            <a:pPr indent="-393700" lvl="0" marL="914400" rtl="0" algn="just">
              <a:lnSpc>
                <a:spcPct val="150000"/>
              </a:lnSpc>
              <a:spcBef>
                <a:spcPts val="0"/>
              </a:spcBef>
              <a:spcAft>
                <a:spcPts val="0"/>
              </a:spcAft>
              <a:buClr>
                <a:schemeClr val="dk2"/>
              </a:buClr>
              <a:buSzPts val="2600"/>
              <a:buFont typeface="Times New Roman"/>
              <a:buAutoNum type="arabicPeriod"/>
            </a:pPr>
            <a:r>
              <a:rPr lang="en-US" sz="2600">
                <a:solidFill>
                  <a:schemeClr val="dk2"/>
                </a:solidFill>
                <a:latin typeface="Times New Roman"/>
                <a:ea typeface="Times New Roman"/>
                <a:cs typeface="Times New Roman"/>
                <a:sym typeface="Times New Roman"/>
              </a:rPr>
              <a:t>Sklearn Predictor</a:t>
            </a:r>
            <a:endParaRPr sz="2600">
              <a:solidFill>
                <a:schemeClr val="dk2"/>
              </a:solidFill>
              <a:latin typeface="Times New Roman"/>
              <a:ea typeface="Times New Roman"/>
              <a:cs typeface="Times New Roman"/>
              <a:sym typeface="Times New Roman"/>
            </a:endParaRPr>
          </a:p>
          <a:p>
            <a:pPr indent="-393700" lvl="0" marL="914400" rtl="0" algn="just">
              <a:lnSpc>
                <a:spcPct val="150000"/>
              </a:lnSpc>
              <a:spcBef>
                <a:spcPts val="0"/>
              </a:spcBef>
              <a:spcAft>
                <a:spcPts val="0"/>
              </a:spcAft>
              <a:buClr>
                <a:schemeClr val="dk2"/>
              </a:buClr>
              <a:buSzPts val="2600"/>
              <a:buFont typeface="Times New Roman"/>
              <a:buAutoNum type="arabicPeriod"/>
            </a:pPr>
            <a:r>
              <a:rPr lang="en-US" sz="2600">
                <a:solidFill>
                  <a:schemeClr val="dk2"/>
                </a:solidFill>
                <a:latin typeface="Times New Roman"/>
                <a:ea typeface="Times New Roman"/>
                <a:cs typeface="Times New Roman"/>
                <a:sym typeface="Times New Roman"/>
              </a:rPr>
              <a:t>Xampp Server</a:t>
            </a:r>
            <a:endParaRPr sz="2600">
              <a:latin typeface="Times New Roman"/>
              <a:ea typeface="Times New Roman"/>
              <a:cs typeface="Times New Roman"/>
              <a:sym typeface="Times New Roman"/>
            </a:endParaRPr>
          </a:p>
        </p:txBody>
      </p:sp>
      <p:sp>
        <p:nvSpPr>
          <p:cNvPr id="396" name="Shape 396"/>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397" name="Shape 397"/>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Tree>
  </p:cSld>
  <p:clrMapOvr>
    <a:masterClrMapping/>
  </p:clrMapOvr>
  <p:transition spd="med">
    <p:fade thruBlk="1"/>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Shape 402"/>
          <p:cNvSpPr txBox="1"/>
          <p:nvPr>
            <p:ph type="ctrTitle"/>
          </p:nvPr>
        </p:nvSpPr>
        <p:spPr>
          <a:xfrm>
            <a:off x="1104900" y="2292094"/>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a:latin typeface="Times New Roman"/>
                <a:ea typeface="Times New Roman"/>
                <a:cs typeface="Times New Roman"/>
                <a:sym typeface="Times New Roman"/>
              </a:rPr>
              <a:t>CONSTRAINTS</a:t>
            </a:r>
            <a:endParaRPr b="0" i="0" sz="4400" u="none" cap="none" strike="noStrike">
              <a:solidFill>
                <a:schemeClr val="dk1"/>
              </a:solidFill>
              <a:latin typeface="Arial"/>
              <a:ea typeface="Arial"/>
              <a:cs typeface="Arial"/>
              <a:sym typeface="Arial"/>
            </a:endParaRPr>
          </a:p>
        </p:txBody>
      </p:sp>
      <p:sp>
        <p:nvSpPr>
          <p:cNvPr id="403" name="Shape 403"/>
          <p:cNvSpPr txBox="1"/>
          <p:nvPr>
            <p:ph idx="1" type="subTitle"/>
          </p:nvPr>
        </p:nvSpPr>
        <p:spPr>
          <a:xfrm>
            <a:off x="1104898" y="4511784"/>
            <a:ext cx="10096500" cy="9555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404" name="Shape 404"/>
          <p:cNvGrpSpPr/>
          <p:nvPr/>
        </p:nvGrpSpPr>
        <p:grpSpPr>
          <a:xfrm>
            <a:off x="1658527" y="145038"/>
            <a:ext cx="8426216" cy="831000"/>
            <a:chOff x="1658527" y="145038"/>
            <a:chExt cx="8426216" cy="831000"/>
          </a:xfrm>
        </p:grpSpPr>
        <p:pic>
          <p:nvPicPr>
            <p:cNvPr id="405" name="Shape 405"/>
            <p:cNvPicPr preferRelativeResize="0"/>
            <p:nvPr/>
          </p:nvPicPr>
          <p:blipFill rotWithShape="1">
            <a:blip r:embed="rId3">
              <a:alphaModFix/>
            </a:blip>
            <a:srcRect b="0" l="0" r="0" t="0"/>
            <a:stretch/>
          </p:blipFill>
          <p:spPr>
            <a:xfrm>
              <a:off x="1658527" y="169258"/>
              <a:ext cx="1100100" cy="782700"/>
            </a:xfrm>
            <a:prstGeom prst="rect">
              <a:avLst/>
            </a:prstGeom>
            <a:noFill/>
            <a:ln>
              <a:noFill/>
            </a:ln>
          </p:spPr>
        </p:pic>
        <p:sp>
          <p:nvSpPr>
            <p:cNvPr id="406" name="Shape 406"/>
            <p:cNvSpPr txBox="1"/>
            <p:nvPr/>
          </p:nvSpPr>
          <p:spPr>
            <a:xfrm>
              <a:off x="2901243" y="145038"/>
              <a:ext cx="7183500" cy="8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0" name="Shape 410"/>
        <p:cNvGrpSpPr/>
        <p:nvPr/>
      </p:nvGrpSpPr>
      <p:grpSpPr>
        <a:xfrm>
          <a:off x="0" y="0"/>
          <a:ext cx="0" cy="0"/>
          <a:chOff x="0" y="0"/>
          <a:chExt cx="0" cy="0"/>
        </a:xfrm>
      </p:grpSpPr>
      <p:sp>
        <p:nvSpPr>
          <p:cNvPr id="411" name="Shape 411"/>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sz="4400">
                <a:latin typeface="Times New Roman"/>
                <a:ea typeface="Times New Roman"/>
                <a:cs typeface="Times New Roman"/>
                <a:sym typeface="Times New Roman"/>
              </a:rPr>
              <a:t>CONSTRAINTS</a:t>
            </a:r>
            <a:endParaRPr b="0" i="0" sz="4400" u="none" cap="none" strike="noStrike">
              <a:solidFill>
                <a:schemeClr val="dk1"/>
              </a:solidFill>
              <a:latin typeface="Times New Roman"/>
              <a:ea typeface="Times New Roman"/>
              <a:cs typeface="Times New Roman"/>
              <a:sym typeface="Times New Roman"/>
            </a:endParaRPr>
          </a:p>
        </p:txBody>
      </p:sp>
      <p:sp>
        <p:nvSpPr>
          <p:cNvPr id="412" name="Shape 412"/>
          <p:cNvSpPr txBox="1"/>
          <p:nvPr>
            <p:ph idx="1" type="body"/>
          </p:nvPr>
        </p:nvSpPr>
        <p:spPr>
          <a:xfrm>
            <a:off x="1104900" y="1600200"/>
            <a:ext cx="9982200" cy="4572000"/>
          </a:xfrm>
          <a:prstGeom prst="rect">
            <a:avLst/>
          </a:prstGeom>
          <a:noFill/>
          <a:ln>
            <a:noFill/>
          </a:ln>
        </p:spPr>
        <p:txBody>
          <a:bodyPr anchorCtr="0" anchor="t" bIns="45700" lIns="0" spcFirstLastPara="1" rIns="0" wrap="square" tIns="45700">
            <a:noAutofit/>
          </a:bodyPr>
          <a:lstStyle/>
          <a:p>
            <a:pPr indent="-368300" lvl="0" marL="457200" marR="238125" rtl="0" algn="just">
              <a:lnSpc>
                <a:spcPct val="150000"/>
              </a:lnSpc>
              <a:spcBef>
                <a:spcPts val="0"/>
              </a:spcBef>
              <a:spcAft>
                <a:spcPts val="0"/>
              </a:spcAft>
              <a:buClr>
                <a:schemeClr val="dk2"/>
              </a:buClr>
              <a:buSzPts val="2200"/>
              <a:buFont typeface="Times New Roman"/>
              <a:buChar char="▪"/>
            </a:pPr>
            <a:r>
              <a:rPr lang="en-US" sz="2200">
                <a:solidFill>
                  <a:schemeClr val="dk2"/>
                </a:solidFill>
                <a:latin typeface="Times New Roman"/>
                <a:ea typeface="Times New Roman"/>
                <a:cs typeface="Times New Roman"/>
                <a:sym typeface="Times New Roman"/>
              </a:rPr>
              <a:t>Requirement of known documents of undisputed ownership, for the system to analyse and understand the style of the author.</a:t>
            </a:r>
            <a:endParaRPr sz="2200">
              <a:solidFill>
                <a:schemeClr val="dk2"/>
              </a:solidFill>
              <a:latin typeface="Times New Roman"/>
              <a:ea typeface="Times New Roman"/>
              <a:cs typeface="Times New Roman"/>
              <a:sym typeface="Times New Roman"/>
            </a:endParaRPr>
          </a:p>
          <a:p>
            <a:pPr indent="-368300" lvl="0" marL="457200" marR="238125" rtl="0" algn="just">
              <a:lnSpc>
                <a:spcPct val="150000"/>
              </a:lnSpc>
              <a:spcBef>
                <a:spcPts val="0"/>
              </a:spcBef>
              <a:spcAft>
                <a:spcPts val="0"/>
              </a:spcAft>
              <a:buClr>
                <a:schemeClr val="dk2"/>
              </a:buClr>
              <a:buSzPts val="2200"/>
              <a:buFont typeface="Times New Roman"/>
              <a:buChar char="▪"/>
            </a:pPr>
            <a:r>
              <a:rPr lang="en-US" sz="2200">
                <a:solidFill>
                  <a:schemeClr val="dk2"/>
                </a:solidFill>
                <a:latin typeface="Times New Roman"/>
                <a:ea typeface="Times New Roman"/>
                <a:cs typeface="Times New Roman"/>
                <a:sym typeface="Times New Roman"/>
              </a:rPr>
              <a:t>Requirement of relatively large corpus, to achieve high efficacy.</a:t>
            </a:r>
            <a:endParaRPr sz="2200">
              <a:solidFill>
                <a:schemeClr val="dk2"/>
              </a:solidFill>
              <a:latin typeface="Times New Roman"/>
              <a:ea typeface="Times New Roman"/>
              <a:cs typeface="Times New Roman"/>
              <a:sym typeface="Times New Roman"/>
            </a:endParaRPr>
          </a:p>
          <a:p>
            <a:pPr indent="-368300" lvl="0" marL="457200" marR="238125" rtl="0" algn="just">
              <a:lnSpc>
                <a:spcPct val="150000"/>
              </a:lnSpc>
              <a:spcBef>
                <a:spcPts val="0"/>
              </a:spcBef>
              <a:spcAft>
                <a:spcPts val="0"/>
              </a:spcAft>
              <a:buClr>
                <a:schemeClr val="dk2"/>
              </a:buClr>
              <a:buSzPts val="2200"/>
              <a:buFont typeface="Times New Roman"/>
              <a:buChar char="▪"/>
            </a:pPr>
            <a:r>
              <a:rPr lang="en-US" sz="2200">
                <a:solidFill>
                  <a:schemeClr val="dk2"/>
                </a:solidFill>
                <a:latin typeface="Times New Roman"/>
                <a:ea typeface="Times New Roman"/>
                <a:cs typeface="Times New Roman"/>
                <a:sym typeface="Times New Roman"/>
              </a:rPr>
              <a:t>Classifiers built may not achieve 100% accuracy.</a:t>
            </a:r>
            <a:endParaRPr sz="2200">
              <a:solidFill>
                <a:schemeClr val="dk2"/>
              </a:solidFill>
              <a:latin typeface="Times New Roman"/>
              <a:ea typeface="Times New Roman"/>
              <a:cs typeface="Times New Roman"/>
              <a:sym typeface="Times New Roman"/>
            </a:endParaRPr>
          </a:p>
          <a:p>
            <a:pPr indent="-368300" lvl="0" marL="457200" marR="238125" rtl="0" algn="just">
              <a:lnSpc>
                <a:spcPct val="150000"/>
              </a:lnSpc>
              <a:spcBef>
                <a:spcPts val="0"/>
              </a:spcBef>
              <a:spcAft>
                <a:spcPts val="0"/>
              </a:spcAft>
              <a:buClr>
                <a:schemeClr val="dk2"/>
              </a:buClr>
              <a:buSzPts val="2200"/>
              <a:buFont typeface="Times New Roman"/>
              <a:buChar char="▪"/>
            </a:pPr>
            <a:r>
              <a:rPr lang="en-US" sz="2200">
                <a:solidFill>
                  <a:schemeClr val="dk2"/>
                </a:solidFill>
                <a:latin typeface="Times New Roman"/>
                <a:ea typeface="Times New Roman"/>
                <a:cs typeface="Times New Roman"/>
                <a:sym typeface="Times New Roman"/>
              </a:rPr>
              <a:t>Prediction accuracy depends on the data set and the ML algorithm used for training. The data set should be adequate enough.</a:t>
            </a:r>
            <a:endParaRPr sz="2200">
              <a:latin typeface="Times New Roman"/>
              <a:ea typeface="Times New Roman"/>
              <a:cs typeface="Times New Roman"/>
              <a:sym typeface="Times New Roman"/>
            </a:endParaRPr>
          </a:p>
        </p:txBody>
      </p:sp>
      <p:sp>
        <p:nvSpPr>
          <p:cNvPr id="413" name="Shape 413"/>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414" name="Shape 414"/>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Tree>
  </p:cSld>
  <p:clrMapOvr>
    <a:masterClrMapping/>
  </p:clrMapOvr>
  <p:transition spd="med">
    <p:fade thruBlk="1"/>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8" name="Shape 418"/>
        <p:cNvGrpSpPr/>
        <p:nvPr/>
      </p:nvGrpSpPr>
      <p:grpSpPr>
        <a:xfrm>
          <a:off x="0" y="0"/>
          <a:ext cx="0" cy="0"/>
          <a:chOff x="0" y="0"/>
          <a:chExt cx="0" cy="0"/>
        </a:xfrm>
      </p:grpSpPr>
      <p:sp>
        <p:nvSpPr>
          <p:cNvPr id="419" name="Shape 419"/>
          <p:cNvSpPr txBox="1"/>
          <p:nvPr>
            <p:ph type="ctrTitle"/>
          </p:nvPr>
        </p:nvSpPr>
        <p:spPr>
          <a:xfrm>
            <a:off x="1104900" y="2292094"/>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a:latin typeface="Times New Roman"/>
                <a:ea typeface="Times New Roman"/>
                <a:cs typeface="Times New Roman"/>
                <a:sym typeface="Times New Roman"/>
              </a:rPr>
              <a:t>UI SCREENSHOTS</a:t>
            </a:r>
            <a:br>
              <a:rPr b="0" i="0" lang="en-US" sz="4400" u="none" cap="none" strike="noStrike">
                <a:solidFill>
                  <a:schemeClr val="dk1"/>
                </a:solidFill>
                <a:latin typeface="Arial"/>
                <a:ea typeface="Arial"/>
                <a:cs typeface="Arial"/>
                <a:sym typeface="Arial"/>
              </a:rPr>
            </a:br>
            <a:endParaRPr b="0" i="0" sz="4400" u="none" cap="none" strike="noStrike">
              <a:solidFill>
                <a:schemeClr val="dk1"/>
              </a:solidFill>
              <a:latin typeface="Arial"/>
              <a:ea typeface="Arial"/>
              <a:cs typeface="Arial"/>
              <a:sym typeface="Arial"/>
            </a:endParaRPr>
          </a:p>
        </p:txBody>
      </p:sp>
      <p:sp>
        <p:nvSpPr>
          <p:cNvPr id="420" name="Shape 420"/>
          <p:cNvSpPr txBox="1"/>
          <p:nvPr>
            <p:ph idx="1" type="subTitle"/>
          </p:nvPr>
        </p:nvSpPr>
        <p:spPr>
          <a:xfrm>
            <a:off x="1104898" y="4511784"/>
            <a:ext cx="10096500" cy="9555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421" name="Shape 421"/>
          <p:cNvGrpSpPr/>
          <p:nvPr/>
        </p:nvGrpSpPr>
        <p:grpSpPr>
          <a:xfrm>
            <a:off x="1658527" y="145038"/>
            <a:ext cx="8426216" cy="831000"/>
            <a:chOff x="1658527" y="145038"/>
            <a:chExt cx="8426216" cy="831000"/>
          </a:xfrm>
        </p:grpSpPr>
        <p:pic>
          <p:nvPicPr>
            <p:cNvPr id="422" name="Shape 422"/>
            <p:cNvPicPr preferRelativeResize="0"/>
            <p:nvPr/>
          </p:nvPicPr>
          <p:blipFill rotWithShape="1">
            <a:blip r:embed="rId3">
              <a:alphaModFix/>
            </a:blip>
            <a:srcRect b="0" l="0" r="0" t="0"/>
            <a:stretch/>
          </p:blipFill>
          <p:spPr>
            <a:xfrm>
              <a:off x="1658527" y="169258"/>
              <a:ext cx="1100100" cy="782700"/>
            </a:xfrm>
            <a:prstGeom prst="rect">
              <a:avLst/>
            </a:prstGeom>
            <a:noFill/>
            <a:ln>
              <a:noFill/>
            </a:ln>
          </p:spPr>
        </p:pic>
        <p:sp>
          <p:nvSpPr>
            <p:cNvPr id="423" name="Shape 423"/>
            <p:cNvSpPr txBox="1"/>
            <p:nvPr/>
          </p:nvSpPr>
          <p:spPr>
            <a:xfrm>
              <a:off x="2901243" y="145038"/>
              <a:ext cx="7183500" cy="8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sp>
        <p:nvSpPr>
          <p:cNvPr id="429" name="Shape 429"/>
          <p:cNvSpPr txBox="1"/>
          <p:nvPr>
            <p:ph type="title"/>
          </p:nvPr>
        </p:nvSpPr>
        <p:spPr>
          <a:xfrm>
            <a:off x="1105650" y="129675"/>
            <a:ext cx="9980700" cy="1097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US"/>
              <a:t>UI SCREENSHOTS</a:t>
            </a:r>
            <a:endParaRPr/>
          </a:p>
        </p:txBody>
      </p:sp>
      <p:sp>
        <p:nvSpPr>
          <p:cNvPr id="430" name="Shape 430"/>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pic>
        <p:nvPicPr>
          <p:cNvPr id="431" name="Shape 431"/>
          <p:cNvPicPr preferRelativeResize="0"/>
          <p:nvPr/>
        </p:nvPicPr>
        <p:blipFill>
          <a:blip r:embed="rId3">
            <a:alphaModFix/>
          </a:blip>
          <a:stretch>
            <a:fillRect/>
          </a:stretch>
        </p:blipFill>
        <p:spPr>
          <a:xfrm>
            <a:off x="1656738" y="1379175"/>
            <a:ext cx="8878533" cy="53422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6" name="Shape 436"/>
        <p:cNvGrpSpPr/>
        <p:nvPr/>
      </p:nvGrpSpPr>
      <p:grpSpPr>
        <a:xfrm>
          <a:off x="0" y="0"/>
          <a:ext cx="0" cy="0"/>
          <a:chOff x="0" y="0"/>
          <a:chExt cx="0" cy="0"/>
        </a:xfrm>
      </p:grpSpPr>
      <p:sp>
        <p:nvSpPr>
          <p:cNvPr id="437" name="Shape 437"/>
          <p:cNvSpPr txBox="1"/>
          <p:nvPr>
            <p:ph type="title"/>
          </p:nvPr>
        </p:nvSpPr>
        <p:spPr>
          <a:xfrm>
            <a:off x="1104900" y="76200"/>
            <a:ext cx="9980700" cy="1097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US"/>
              <a:t>UI SCREENSHOTS</a:t>
            </a:r>
            <a:endParaRPr/>
          </a:p>
        </p:txBody>
      </p:sp>
      <p:sp>
        <p:nvSpPr>
          <p:cNvPr id="438" name="Shape 438"/>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pic>
        <p:nvPicPr>
          <p:cNvPr id="439" name="Shape 439"/>
          <p:cNvPicPr preferRelativeResize="0"/>
          <p:nvPr/>
        </p:nvPicPr>
        <p:blipFill>
          <a:blip r:embed="rId3">
            <a:alphaModFix/>
          </a:blip>
          <a:stretch>
            <a:fillRect/>
          </a:stretch>
        </p:blipFill>
        <p:spPr>
          <a:xfrm>
            <a:off x="1107238" y="1249500"/>
            <a:ext cx="9976034" cy="50306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4" name="Shape 444"/>
        <p:cNvGrpSpPr/>
        <p:nvPr/>
      </p:nvGrpSpPr>
      <p:grpSpPr>
        <a:xfrm>
          <a:off x="0" y="0"/>
          <a:ext cx="0" cy="0"/>
          <a:chOff x="0" y="0"/>
          <a:chExt cx="0" cy="0"/>
        </a:xfrm>
      </p:grpSpPr>
      <p:sp>
        <p:nvSpPr>
          <p:cNvPr id="445" name="Shape 445"/>
          <p:cNvSpPr txBox="1"/>
          <p:nvPr>
            <p:ph type="title"/>
          </p:nvPr>
        </p:nvSpPr>
        <p:spPr>
          <a:xfrm>
            <a:off x="1104900" y="76200"/>
            <a:ext cx="9980700" cy="1097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US"/>
              <a:t>UI SCREENSHOTS</a:t>
            </a:r>
            <a:endParaRPr/>
          </a:p>
        </p:txBody>
      </p:sp>
      <p:sp>
        <p:nvSpPr>
          <p:cNvPr id="446" name="Shape 446"/>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pic>
        <p:nvPicPr>
          <p:cNvPr id="447" name="Shape 447"/>
          <p:cNvPicPr preferRelativeResize="0"/>
          <p:nvPr/>
        </p:nvPicPr>
        <p:blipFill>
          <a:blip r:embed="rId3">
            <a:alphaModFix/>
          </a:blip>
          <a:stretch>
            <a:fillRect/>
          </a:stretch>
        </p:blipFill>
        <p:spPr>
          <a:xfrm>
            <a:off x="2021138" y="1325700"/>
            <a:ext cx="8148236" cy="50306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2" name="Shape 452"/>
        <p:cNvGrpSpPr/>
        <p:nvPr/>
      </p:nvGrpSpPr>
      <p:grpSpPr>
        <a:xfrm>
          <a:off x="0" y="0"/>
          <a:ext cx="0" cy="0"/>
          <a:chOff x="0" y="0"/>
          <a:chExt cx="0" cy="0"/>
        </a:xfrm>
      </p:grpSpPr>
      <p:sp>
        <p:nvSpPr>
          <p:cNvPr id="453" name="Shape 453"/>
          <p:cNvSpPr txBox="1"/>
          <p:nvPr>
            <p:ph type="title"/>
          </p:nvPr>
        </p:nvSpPr>
        <p:spPr>
          <a:xfrm>
            <a:off x="1104900" y="76200"/>
            <a:ext cx="9980700" cy="1097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US"/>
              <a:t>UI SCREENSHOTS</a:t>
            </a:r>
            <a:endParaRPr/>
          </a:p>
        </p:txBody>
      </p:sp>
      <p:sp>
        <p:nvSpPr>
          <p:cNvPr id="454" name="Shape 454"/>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pic>
        <p:nvPicPr>
          <p:cNvPr id="455" name="Shape 455"/>
          <p:cNvPicPr preferRelativeResize="0"/>
          <p:nvPr/>
        </p:nvPicPr>
        <p:blipFill>
          <a:blip r:embed="rId3">
            <a:alphaModFix/>
          </a:blip>
          <a:stretch>
            <a:fillRect/>
          </a:stretch>
        </p:blipFill>
        <p:spPr>
          <a:xfrm>
            <a:off x="1228300" y="1483075"/>
            <a:ext cx="9455350" cy="51045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9" name="Shape 459"/>
        <p:cNvGrpSpPr/>
        <p:nvPr/>
      </p:nvGrpSpPr>
      <p:grpSpPr>
        <a:xfrm>
          <a:off x="0" y="0"/>
          <a:ext cx="0" cy="0"/>
          <a:chOff x="0" y="0"/>
          <a:chExt cx="0" cy="0"/>
        </a:xfrm>
      </p:grpSpPr>
      <p:sp>
        <p:nvSpPr>
          <p:cNvPr id="460" name="Shape 460"/>
          <p:cNvSpPr txBox="1"/>
          <p:nvPr>
            <p:ph type="ctrTitle"/>
          </p:nvPr>
        </p:nvSpPr>
        <p:spPr>
          <a:xfrm>
            <a:off x="1104900" y="2292094"/>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a:latin typeface="Times New Roman"/>
                <a:ea typeface="Times New Roman"/>
                <a:cs typeface="Times New Roman"/>
                <a:sym typeface="Times New Roman"/>
              </a:rPr>
              <a:t>RESULTS OBTAINED</a:t>
            </a:r>
            <a:br>
              <a:rPr b="0" i="0" lang="en-US" sz="4400" u="none" cap="none" strike="noStrike">
                <a:solidFill>
                  <a:schemeClr val="dk1"/>
                </a:solidFill>
                <a:latin typeface="Arial"/>
                <a:ea typeface="Arial"/>
                <a:cs typeface="Arial"/>
                <a:sym typeface="Arial"/>
              </a:rPr>
            </a:br>
            <a:endParaRPr b="0" i="0" sz="4400" u="none" cap="none" strike="noStrike">
              <a:solidFill>
                <a:schemeClr val="dk1"/>
              </a:solidFill>
              <a:latin typeface="Arial"/>
              <a:ea typeface="Arial"/>
              <a:cs typeface="Arial"/>
              <a:sym typeface="Arial"/>
            </a:endParaRPr>
          </a:p>
        </p:txBody>
      </p:sp>
      <p:sp>
        <p:nvSpPr>
          <p:cNvPr id="461" name="Shape 461"/>
          <p:cNvSpPr txBox="1"/>
          <p:nvPr>
            <p:ph idx="1" type="subTitle"/>
          </p:nvPr>
        </p:nvSpPr>
        <p:spPr>
          <a:xfrm>
            <a:off x="1104898" y="4511784"/>
            <a:ext cx="10096500" cy="9555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462" name="Shape 462"/>
          <p:cNvGrpSpPr/>
          <p:nvPr/>
        </p:nvGrpSpPr>
        <p:grpSpPr>
          <a:xfrm>
            <a:off x="1658527" y="145038"/>
            <a:ext cx="8426216" cy="831000"/>
            <a:chOff x="1658527" y="145038"/>
            <a:chExt cx="8426216" cy="831000"/>
          </a:xfrm>
        </p:grpSpPr>
        <p:pic>
          <p:nvPicPr>
            <p:cNvPr id="463" name="Shape 463"/>
            <p:cNvPicPr preferRelativeResize="0"/>
            <p:nvPr/>
          </p:nvPicPr>
          <p:blipFill rotWithShape="1">
            <a:blip r:embed="rId3">
              <a:alphaModFix/>
            </a:blip>
            <a:srcRect b="0" l="0" r="0" t="0"/>
            <a:stretch/>
          </p:blipFill>
          <p:spPr>
            <a:xfrm>
              <a:off x="1658527" y="169258"/>
              <a:ext cx="1100100" cy="782700"/>
            </a:xfrm>
            <a:prstGeom prst="rect">
              <a:avLst/>
            </a:prstGeom>
            <a:noFill/>
            <a:ln>
              <a:noFill/>
            </a:ln>
          </p:spPr>
        </p:pic>
        <p:sp>
          <p:nvSpPr>
            <p:cNvPr id="464" name="Shape 464"/>
            <p:cNvSpPr txBox="1"/>
            <p:nvPr/>
          </p:nvSpPr>
          <p:spPr>
            <a:xfrm>
              <a:off x="2901243" y="145038"/>
              <a:ext cx="7183500" cy="8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9" name="Shape 469"/>
        <p:cNvGrpSpPr/>
        <p:nvPr/>
      </p:nvGrpSpPr>
      <p:grpSpPr>
        <a:xfrm>
          <a:off x="0" y="0"/>
          <a:ext cx="0" cy="0"/>
          <a:chOff x="0" y="0"/>
          <a:chExt cx="0" cy="0"/>
        </a:xfrm>
      </p:grpSpPr>
      <p:sp>
        <p:nvSpPr>
          <p:cNvPr id="470" name="Shape 470"/>
          <p:cNvSpPr txBox="1"/>
          <p:nvPr>
            <p:ph type="title"/>
          </p:nvPr>
        </p:nvSpPr>
        <p:spPr>
          <a:xfrm>
            <a:off x="1104900" y="76200"/>
            <a:ext cx="9980700" cy="1097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US"/>
              <a:t>RESULTS OBTAINED</a:t>
            </a:r>
            <a:endParaRPr/>
          </a:p>
        </p:txBody>
      </p:sp>
      <p:sp>
        <p:nvSpPr>
          <p:cNvPr id="471" name="Shape 471"/>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
        <p:nvSpPr>
          <p:cNvPr id="472" name="Shape 472"/>
          <p:cNvSpPr txBox="1"/>
          <p:nvPr/>
        </p:nvSpPr>
        <p:spPr>
          <a:xfrm>
            <a:off x="1202175" y="1396500"/>
            <a:ext cx="9883500" cy="574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2"/>
              </a:buClr>
              <a:buSzPts val="1100"/>
              <a:buFont typeface="Arial"/>
              <a:buNone/>
            </a:pPr>
            <a:r>
              <a:rPr lang="en-US" sz="1800">
                <a:solidFill>
                  <a:srgbClr val="222222"/>
                </a:solidFill>
              </a:rPr>
              <a:t>Word 2 Vec using MLP (5 authors)</a:t>
            </a:r>
            <a:endParaRPr sz="1800">
              <a:solidFill>
                <a:srgbClr val="222222"/>
              </a:solidFill>
            </a:endParaRPr>
          </a:p>
          <a:p>
            <a:pPr indent="0" lvl="0" marL="0" algn="ctr">
              <a:spcBef>
                <a:spcPts val="0"/>
              </a:spcBef>
              <a:spcAft>
                <a:spcPts val="0"/>
              </a:spcAft>
              <a:buNone/>
            </a:pPr>
            <a:r>
              <a:t/>
            </a:r>
            <a:endParaRPr/>
          </a:p>
        </p:txBody>
      </p:sp>
      <p:pic>
        <p:nvPicPr>
          <p:cNvPr id="473" name="Shape 473"/>
          <p:cNvPicPr preferRelativeResize="0"/>
          <p:nvPr/>
        </p:nvPicPr>
        <p:blipFill rotWithShape="1">
          <a:blip r:embed="rId3">
            <a:alphaModFix/>
          </a:blip>
          <a:srcRect b="5779" l="0" r="0" t="51443"/>
          <a:stretch/>
        </p:blipFill>
        <p:spPr>
          <a:xfrm>
            <a:off x="1302025" y="2031875"/>
            <a:ext cx="9980698" cy="421941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Shape 248"/>
          <p:cNvSpPr txBox="1"/>
          <p:nvPr>
            <p:ph type="title"/>
          </p:nvPr>
        </p:nvSpPr>
        <p:spPr>
          <a:xfrm>
            <a:off x="1038050" y="-191150"/>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Arial"/>
              <a:buNone/>
            </a:pPr>
            <a:r>
              <a:rPr b="0" i="0" lang="en-US" sz="4400" u="none" cap="none" strike="noStrike">
                <a:solidFill>
                  <a:schemeClr val="dk1"/>
                </a:solidFill>
                <a:latin typeface="Arial"/>
                <a:ea typeface="Arial"/>
                <a:cs typeface="Arial"/>
                <a:sym typeface="Arial"/>
              </a:rPr>
              <a:t>Index</a:t>
            </a:r>
            <a:endParaRPr b="0" i="0" sz="4400" u="none" cap="none" strike="noStrike">
              <a:solidFill>
                <a:schemeClr val="dk1"/>
              </a:solidFill>
              <a:latin typeface="Arial"/>
              <a:ea typeface="Arial"/>
              <a:cs typeface="Arial"/>
              <a:sym typeface="Arial"/>
            </a:endParaRPr>
          </a:p>
        </p:txBody>
      </p:sp>
      <p:sp>
        <p:nvSpPr>
          <p:cNvPr id="249" name="Shape 249"/>
          <p:cNvSpPr txBox="1"/>
          <p:nvPr>
            <p:ph idx="1" type="body"/>
          </p:nvPr>
        </p:nvSpPr>
        <p:spPr>
          <a:xfrm>
            <a:off x="999800" y="1340900"/>
            <a:ext cx="10057200" cy="5517000"/>
          </a:xfrm>
          <a:prstGeom prst="rect">
            <a:avLst/>
          </a:prstGeom>
          <a:noFill/>
          <a:ln>
            <a:noFill/>
          </a:ln>
        </p:spPr>
        <p:txBody>
          <a:bodyPr anchorCtr="0" anchor="t" bIns="45700" lIns="0" spcFirstLastPara="1" rIns="0" wrap="square" tIns="45700">
            <a:noAutofit/>
          </a:bodyPr>
          <a:lstStyle/>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Introduction……………………………………4</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Problem Definition…………………………….6</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Literature Survey……………………………</a:t>
            </a:r>
            <a:r>
              <a:rPr lang="en-US" sz="1400">
                <a:latin typeface="Times New Roman"/>
                <a:ea typeface="Times New Roman"/>
                <a:cs typeface="Times New Roman"/>
                <a:sym typeface="Times New Roman"/>
              </a:rPr>
              <a:t>...</a:t>
            </a:r>
            <a:r>
              <a:rPr lang="en-US" sz="1400">
                <a:latin typeface="Times New Roman"/>
                <a:ea typeface="Times New Roman"/>
                <a:cs typeface="Times New Roman"/>
                <a:sym typeface="Times New Roman"/>
              </a:rPr>
              <a:t>.8</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Block Diagram………………………………</a:t>
            </a:r>
            <a:r>
              <a:rPr lang="en-US" sz="1400">
                <a:latin typeface="Times New Roman"/>
                <a:ea typeface="Times New Roman"/>
                <a:cs typeface="Times New Roman"/>
                <a:sym typeface="Times New Roman"/>
              </a:rPr>
              <a:t>..</a:t>
            </a:r>
            <a:r>
              <a:rPr lang="en-US" sz="1400">
                <a:latin typeface="Times New Roman"/>
                <a:ea typeface="Times New Roman"/>
                <a:cs typeface="Times New Roman"/>
                <a:sym typeface="Times New Roman"/>
              </a:rPr>
              <a:t>13</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Algorithms Implemented……………………</a:t>
            </a:r>
            <a:r>
              <a:rPr lang="en-US" sz="1400">
                <a:latin typeface="Times New Roman"/>
                <a:ea typeface="Times New Roman"/>
                <a:cs typeface="Times New Roman"/>
                <a:sym typeface="Times New Roman"/>
              </a:rPr>
              <a:t>..</a:t>
            </a:r>
            <a:r>
              <a:rPr lang="en-US" sz="1400">
                <a:latin typeface="Times New Roman"/>
                <a:ea typeface="Times New Roman"/>
                <a:cs typeface="Times New Roman"/>
                <a:sym typeface="Times New Roman"/>
              </a:rPr>
              <a:t>15</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Specifications…………………………………18</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Constraints……………………………………21</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UI Screenshots………………………………..</a:t>
            </a:r>
            <a:r>
              <a:rPr lang="en-US" sz="1400">
                <a:latin typeface="Times New Roman"/>
                <a:ea typeface="Times New Roman"/>
                <a:cs typeface="Times New Roman"/>
                <a:sym typeface="Times New Roman"/>
              </a:rPr>
              <a:t>23</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Results Obtained……………………………...28</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Graphs Generated……………………………</a:t>
            </a:r>
            <a:r>
              <a:rPr lang="en-US" sz="1400">
                <a:latin typeface="Times New Roman"/>
                <a:ea typeface="Times New Roman"/>
                <a:cs typeface="Times New Roman"/>
                <a:sym typeface="Times New Roman"/>
              </a:rPr>
              <a:t>.31</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Comparison With The Existing System……...34</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Comparative Analysis………………………..38</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Limitations…………………………………</a:t>
            </a:r>
            <a:r>
              <a:rPr lang="en-US" sz="1400">
                <a:latin typeface="Times New Roman"/>
                <a:ea typeface="Times New Roman"/>
                <a:cs typeface="Times New Roman"/>
                <a:sym typeface="Times New Roman"/>
              </a:rPr>
              <a:t>...42</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Future Scope…………………………………44</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Conclusion …………………………………</a:t>
            </a:r>
            <a:r>
              <a:rPr lang="en-US" sz="1400">
                <a:latin typeface="Times New Roman"/>
                <a:ea typeface="Times New Roman"/>
                <a:cs typeface="Times New Roman"/>
                <a:sym typeface="Times New Roman"/>
              </a:rPr>
              <a:t>..46</a:t>
            </a:r>
            <a:endParaRPr sz="1400">
              <a:latin typeface="Times New Roman"/>
              <a:ea typeface="Times New Roman"/>
              <a:cs typeface="Times New Roman"/>
              <a:sym typeface="Times New Roman"/>
            </a:endParaRPr>
          </a:p>
          <a:p>
            <a:pPr indent="-190500" lvl="0" marL="228600" marR="0" rtl="0" algn="l">
              <a:lnSpc>
                <a:spcPct val="150000"/>
              </a:lnSpc>
              <a:spcBef>
                <a:spcPts val="0"/>
              </a:spcBef>
              <a:spcAft>
                <a:spcPts val="0"/>
              </a:spcAft>
              <a:buClr>
                <a:schemeClr val="dk1"/>
              </a:buClr>
              <a:buSzPts val="1400"/>
              <a:buFont typeface="Times New Roman"/>
              <a:buChar char="▪"/>
            </a:pPr>
            <a:r>
              <a:rPr lang="en-US" sz="1400">
                <a:latin typeface="Times New Roman"/>
                <a:ea typeface="Times New Roman"/>
                <a:cs typeface="Times New Roman"/>
                <a:sym typeface="Times New Roman"/>
              </a:rPr>
              <a:t>References…………………………………</a:t>
            </a:r>
            <a:r>
              <a:rPr lang="en-US" sz="1400">
                <a:latin typeface="Times New Roman"/>
                <a:ea typeface="Times New Roman"/>
                <a:cs typeface="Times New Roman"/>
                <a:sym typeface="Times New Roman"/>
              </a:rPr>
              <a:t>...</a:t>
            </a:r>
            <a:r>
              <a:rPr lang="en-US" sz="1400">
                <a:latin typeface="Times New Roman"/>
                <a:ea typeface="Times New Roman"/>
                <a:cs typeface="Times New Roman"/>
                <a:sym typeface="Times New Roman"/>
              </a:rPr>
              <a:t>48</a:t>
            </a:r>
            <a:endParaRPr sz="1400">
              <a:latin typeface="Times New Roman"/>
              <a:ea typeface="Times New Roman"/>
              <a:cs typeface="Times New Roman"/>
              <a:sym typeface="Times New Roman"/>
            </a:endParaRPr>
          </a:p>
        </p:txBody>
      </p:sp>
      <p:sp>
        <p:nvSpPr>
          <p:cNvPr id="250" name="Shape 250"/>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
        <p:nvSpPr>
          <p:cNvPr id="251" name="Shape 251"/>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Tree>
  </p:cSld>
  <p:clrMapOvr>
    <a:masterClrMapping/>
  </p:clrMapOvr>
  <p:transition spd="med">
    <p:fade thruBlk="1"/>
  </p:transition>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8" name="Shape 478"/>
        <p:cNvGrpSpPr/>
        <p:nvPr/>
      </p:nvGrpSpPr>
      <p:grpSpPr>
        <a:xfrm>
          <a:off x="0" y="0"/>
          <a:ext cx="0" cy="0"/>
          <a:chOff x="0" y="0"/>
          <a:chExt cx="0" cy="0"/>
        </a:xfrm>
      </p:grpSpPr>
      <p:sp>
        <p:nvSpPr>
          <p:cNvPr id="479" name="Shape 479"/>
          <p:cNvSpPr txBox="1"/>
          <p:nvPr>
            <p:ph type="title"/>
          </p:nvPr>
        </p:nvSpPr>
        <p:spPr>
          <a:xfrm>
            <a:off x="1104900" y="76200"/>
            <a:ext cx="9980700" cy="10971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US"/>
              <a:t>RESULTS OBTAINED</a:t>
            </a:r>
            <a:endParaRPr/>
          </a:p>
        </p:txBody>
      </p:sp>
      <p:sp>
        <p:nvSpPr>
          <p:cNvPr id="480" name="Shape 480"/>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sp>
        <p:nvSpPr>
          <p:cNvPr id="481" name="Shape 481"/>
          <p:cNvSpPr txBox="1"/>
          <p:nvPr/>
        </p:nvSpPr>
        <p:spPr>
          <a:xfrm>
            <a:off x="1202175" y="1396500"/>
            <a:ext cx="9883500" cy="574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US" sz="1800">
                <a:solidFill>
                  <a:srgbClr val="222222"/>
                </a:solidFill>
              </a:rPr>
              <a:t>Word 2 Vec using MLP(15 Authors)</a:t>
            </a:r>
            <a:endParaRPr sz="1800">
              <a:solidFill>
                <a:srgbClr val="222222"/>
              </a:solidFill>
            </a:endParaRPr>
          </a:p>
          <a:p>
            <a:pPr indent="0" lvl="0" marL="0" rtl="0" algn="ctr">
              <a:spcBef>
                <a:spcPts val="0"/>
              </a:spcBef>
              <a:spcAft>
                <a:spcPts val="0"/>
              </a:spcAft>
              <a:buNone/>
            </a:pPr>
            <a:r>
              <a:t/>
            </a:r>
            <a:endParaRPr/>
          </a:p>
        </p:txBody>
      </p:sp>
      <p:pic>
        <p:nvPicPr>
          <p:cNvPr id="482" name="Shape 482"/>
          <p:cNvPicPr preferRelativeResize="0"/>
          <p:nvPr/>
        </p:nvPicPr>
        <p:blipFill>
          <a:blip r:embed="rId3">
            <a:alphaModFix/>
          </a:blip>
          <a:stretch>
            <a:fillRect/>
          </a:stretch>
        </p:blipFill>
        <p:spPr>
          <a:xfrm>
            <a:off x="1839750" y="1970700"/>
            <a:ext cx="8716850" cy="45183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6" name="Shape 486"/>
        <p:cNvGrpSpPr/>
        <p:nvPr/>
      </p:nvGrpSpPr>
      <p:grpSpPr>
        <a:xfrm>
          <a:off x="0" y="0"/>
          <a:ext cx="0" cy="0"/>
          <a:chOff x="0" y="0"/>
          <a:chExt cx="0" cy="0"/>
        </a:xfrm>
      </p:grpSpPr>
      <p:sp>
        <p:nvSpPr>
          <p:cNvPr id="487" name="Shape 487"/>
          <p:cNvSpPr txBox="1"/>
          <p:nvPr>
            <p:ph type="ctrTitle"/>
          </p:nvPr>
        </p:nvSpPr>
        <p:spPr>
          <a:xfrm>
            <a:off x="1104900" y="2292094"/>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a:latin typeface="Times New Roman"/>
                <a:ea typeface="Times New Roman"/>
                <a:cs typeface="Times New Roman"/>
                <a:sym typeface="Times New Roman"/>
              </a:rPr>
              <a:t>GRAPHS GENERATED</a:t>
            </a:r>
            <a:endParaRPr b="0" i="0" sz="4400" u="none" cap="none" strike="noStrike">
              <a:solidFill>
                <a:schemeClr val="dk1"/>
              </a:solidFill>
              <a:latin typeface="Arial"/>
              <a:ea typeface="Arial"/>
              <a:cs typeface="Arial"/>
              <a:sym typeface="Arial"/>
            </a:endParaRPr>
          </a:p>
        </p:txBody>
      </p:sp>
      <p:sp>
        <p:nvSpPr>
          <p:cNvPr id="488" name="Shape 488"/>
          <p:cNvSpPr txBox="1"/>
          <p:nvPr>
            <p:ph idx="1" type="subTitle"/>
          </p:nvPr>
        </p:nvSpPr>
        <p:spPr>
          <a:xfrm>
            <a:off x="1104898" y="4511784"/>
            <a:ext cx="10096500" cy="9555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489" name="Shape 489"/>
          <p:cNvGrpSpPr/>
          <p:nvPr/>
        </p:nvGrpSpPr>
        <p:grpSpPr>
          <a:xfrm>
            <a:off x="1658527" y="145038"/>
            <a:ext cx="8426216" cy="831000"/>
            <a:chOff x="1658527" y="145038"/>
            <a:chExt cx="8426216" cy="831000"/>
          </a:xfrm>
        </p:grpSpPr>
        <p:pic>
          <p:nvPicPr>
            <p:cNvPr id="490" name="Shape 490"/>
            <p:cNvPicPr preferRelativeResize="0"/>
            <p:nvPr/>
          </p:nvPicPr>
          <p:blipFill rotWithShape="1">
            <a:blip r:embed="rId3">
              <a:alphaModFix/>
            </a:blip>
            <a:srcRect b="0" l="0" r="0" t="0"/>
            <a:stretch/>
          </p:blipFill>
          <p:spPr>
            <a:xfrm>
              <a:off x="1658527" y="169258"/>
              <a:ext cx="1100100" cy="782700"/>
            </a:xfrm>
            <a:prstGeom prst="rect">
              <a:avLst/>
            </a:prstGeom>
            <a:noFill/>
            <a:ln>
              <a:noFill/>
            </a:ln>
          </p:spPr>
        </p:pic>
        <p:sp>
          <p:nvSpPr>
            <p:cNvPr id="491" name="Shape 491"/>
            <p:cNvSpPr txBox="1"/>
            <p:nvPr/>
          </p:nvSpPr>
          <p:spPr>
            <a:xfrm>
              <a:off x="2901243" y="145038"/>
              <a:ext cx="7183500" cy="8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6" name="Shape 496"/>
        <p:cNvGrpSpPr/>
        <p:nvPr/>
      </p:nvGrpSpPr>
      <p:grpSpPr>
        <a:xfrm>
          <a:off x="0" y="0"/>
          <a:ext cx="0" cy="0"/>
          <a:chOff x="0" y="0"/>
          <a:chExt cx="0" cy="0"/>
        </a:xfrm>
      </p:grpSpPr>
      <p:sp>
        <p:nvSpPr>
          <p:cNvPr id="497" name="Shape 497"/>
          <p:cNvSpPr txBox="1"/>
          <p:nvPr>
            <p:ph type="title"/>
          </p:nvPr>
        </p:nvSpPr>
        <p:spPr>
          <a:xfrm>
            <a:off x="1104900" y="76200"/>
            <a:ext cx="9980700" cy="10971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US"/>
              <a:t>GRAPHS GENERATED</a:t>
            </a:r>
            <a:endParaRPr/>
          </a:p>
        </p:txBody>
      </p:sp>
      <p:sp>
        <p:nvSpPr>
          <p:cNvPr id="498" name="Shape 498"/>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pic>
        <p:nvPicPr>
          <p:cNvPr id="499" name="Shape 499"/>
          <p:cNvPicPr preferRelativeResize="0"/>
          <p:nvPr/>
        </p:nvPicPr>
        <p:blipFill>
          <a:blip r:embed="rId3">
            <a:alphaModFix/>
          </a:blip>
          <a:stretch>
            <a:fillRect/>
          </a:stretch>
        </p:blipFill>
        <p:spPr>
          <a:xfrm>
            <a:off x="952500" y="1492375"/>
            <a:ext cx="10184741" cy="485758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4" name="Shape 504"/>
        <p:cNvGrpSpPr/>
        <p:nvPr/>
      </p:nvGrpSpPr>
      <p:grpSpPr>
        <a:xfrm>
          <a:off x="0" y="0"/>
          <a:ext cx="0" cy="0"/>
          <a:chOff x="0" y="0"/>
          <a:chExt cx="0" cy="0"/>
        </a:xfrm>
      </p:grpSpPr>
      <p:sp>
        <p:nvSpPr>
          <p:cNvPr id="505" name="Shape 505"/>
          <p:cNvSpPr txBox="1"/>
          <p:nvPr>
            <p:ph type="title"/>
          </p:nvPr>
        </p:nvSpPr>
        <p:spPr>
          <a:xfrm>
            <a:off x="1104900" y="76200"/>
            <a:ext cx="9980700" cy="10971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US"/>
              <a:t>GRAPHS GENERATED</a:t>
            </a:r>
            <a:endParaRPr/>
          </a:p>
        </p:txBody>
      </p:sp>
      <p:sp>
        <p:nvSpPr>
          <p:cNvPr id="506" name="Shape 506"/>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pic>
        <p:nvPicPr>
          <p:cNvPr id="507" name="Shape 507"/>
          <p:cNvPicPr preferRelativeResize="0"/>
          <p:nvPr/>
        </p:nvPicPr>
        <p:blipFill>
          <a:blip r:embed="rId3">
            <a:alphaModFix/>
          </a:blip>
          <a:stretch>
            <a:fillRect/>
          </a:stretch>
        </p:blipFill>
        <p:spPr>
          <a:xfrm>
            <a:off x="1726425" y="1325700"/>
            <a:ext cx="8739142" cy="50306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1" name="Shape 511"/>
        <p:cNvGrpSpPr/>
        <p:nvPr/>
      </p:nvGrpSpPr>
      <p:grpSpPr>
        <a:xfrm>
          <a:off x="0" y="0"/>
          <a:ext cx="0" cy="0"/>
          <a:chOff x="0" y="0"/>
          <a:chExt cx="0" cy="0"/>
        </a:xfrm>
      </p:grpSpPr>
      <p:sp>
        <p:nvSpPr>
          <p:cNvPr id="512" name="Shape 512"/>
          <p:cNvSpPr txBox="1"/>
          <p:nvPr>
            <p:ph type="ctrTitle"/>
          </p:nvPr>
        </p:nvSpPr>
        <p:spPr>
          <a:xfrm>
            <a:off x="1104900" y="2292094"/>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a:latin typeface="Times New Roman"/>
                <a:ea typeface="Times New Roman"/>
                <a:cs typeface="Times New Roman"/>
                <a:sym typeface="Times New Roman"/>
              </a:rPr>
              <a:t>COMPARISON WITH THE EXISTING SYSTEM</a:t>
            </a:r>
            <a:br>
              <a:rPr b="0" i="0" lang="en-US" sz="4400" u="none" cap="none" strike="noStrike">
                <a:solidFill>
                  <a:schemeClr val="dk1"/>
                </a:solidFill>
                <a:latin typeface="Arial"/>
                <a:ea typeface="Arial"/>
                <a:cs typeface="Arial"/>
                <a:sym typeface="Arial"/>
              </a:rPr>
            </a:br>
            <a:endParaRPr b="0" i="0" sz="4400" u="none" cap="none" strike="noStrike">
              <a:solidFill>
                <a:schemeClr val="dk1"/>
              </a:solidFill>
              <a:latin typeface="Arial"/>
              <a:ea typeface="Arial"/>
              <a:cs typeface="Arial"/>
              <a:sym typeface="Arial"/>
            </a:endParaRPr>
          </a:p>
        </p:txBody>
      </p:sp>
      <p:sp>
        <p:nvSpPr>
          <p:cNvPr id="513" name="Shape 513"/>
          <p:cNvSpPr txBox="1"/>
          <p:nvPr>
            <p:ph idx="1" type="subTitle"/>
          </p:nvPr>
        </p:nvSpPr>
        <p:spPr>
          <a:xfrm>
            <a:off x="1104898" y="4511784"/>
            <a:ext cx="10096500" cy="9555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514" name="Shape 514"/>
          <p:cNvGrpSpPr/>
          <p:nvPr/>
        </p:nvGrpSpPr>
        <p:grpSpPr>
          <a:xfrm>
            <a:off x="1658527" y="145038"/>
            <a:ext cx="8426216" cy="831000"/>
            <a:chOff x="1658527" y="145038"/>
            <a:chExt cx="8426216" cy="831000"/>
          </a:xfrm>
        </p:grpSpPr>
        <p:pic>
          <p:nvPicPr>
            <p:cNvPr id="515" name="Shape 515"/>
            <p:cNvPicPr preferRelativeResize="0"/>
            <p:nvPr/>
          </p:nvPicPr>
          <p:blipFill rotWithShape="1">
            <a:blip r:embed="rId3">
              <a:alphaModFix/>
            </a:blip>
            <a:srcRect b="0" l="0" r="0" t="0"/>
            <a:stretch/>
          </p:blipFill>
          <p:spPr>
            <a:xfrm>
              <a:off x="1658527" y="169258"/>
              <a:ext cx="1100100" cy="782700"/>
            </a:xfrm>
            <a:prstGeom prst="rect">
              <a:avLst/>
            </a:prstGeom>
            <a:noFill/>
            <a:ln>
              <a:noFill/>
            </a:ln>
          </p:spPr>
        </p:pic>
        <p:sp>
          <p:nvSpPr>
            <p:cNvPr id="516" name="Shape 516"/>
            <p:cNvSpPr txBox="1"/>
            <p:nvPr/>
          </p:nvSpPr>
          <p:spPr>
            <a:xfrm>
              <a:off x="2901243" y="145038"/>
              <a:ext cx="7183500" cy="8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0" name="Shape 520"/>
        <p:cNvGrpSpPr/>
        <p:nvPr/>
      </p:nvGrpSpPr>
      <p:grpSpPr>
        <a:xfrm>
          <a:off x="0" y="0"/>
          <a:ext cx="0" cy="0"/>
          <a:chOff x="0" y="0"/>
          <a:chExt cx="0" cy="0"/>
        </a:xfrm>
      </p:grpSpPr>
      <p:sp>
        <p:nvSpPr>
          <p:cNvPr id="521" name="Shape 521"/>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sz="4400">
                <a:latin typeface="Times New Roman"/>
                <a:ea typeface="Times New Roman"/>
                <a:cs typeface="Times New Roman"/>
                <a:sym typeface="Times New Roman"/>
              </a:rPr>
              <a:t>Comparison with Existing System</a:t>
            </a:r>
            <a:endParaRPr b="0" i="0" sz="4400" u="none" cap="none" strike="noStrike">
              <a:solidFill>
                <a:schemeClr val="dk1"/>
              </a:solidFill>
              <a:latin typeface="Times New Roman"/>
              <a:ea typeface="Times New Roman"/>
              <a:cs typeface="Times New Roman"/>
              <a:sym typeface="Times New Roman"/>
            </a:endParaRPr>
          </a:p>
        </p:txBody>
      </p:sp>
      <p:sp>
        <p:nvSpPr>
          <p:cNvPr id="522" name="Shape 522"/>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523" name="Shape 523"/>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graphicFrame>
        <p:nvGraphicFramePr>
          <p:cNvPr id="524" name="Shape 524"/>
          <p:cNvGraphicFramePr/>
          <p:nvPr/>
        </p:nvGraphicFramePr>
        <p:xfrm>
          <a:off x="952500" y="1443985"/>
          <a:ext cx="3000000" cy="3000000"/>
        </p:xfrm>
        <a:graphic>
          <a:graphicData uri="http://schemas.openxmlformats.org/drawingml/2006/table">
            <a:tbl>
              <a:tblPr>
                <a:noFill/>
                <a:tableStyleId>{878EFE89-990E-40BF-9FD5-75191A367971}</a:tableStyleId>
              </a:tblPr>
              <a:tblGrid>
                <a:gridCol w="5143500"/>
                <a:gridCol w="5143500"/>
              </a:tblGrid>
              <a:tr h="498375">
                <a:tc>
                  <a:txBody>
                    <a:bodyPr>
                      <a:noAutofit/>
                    </a:bodyPr>
                    <a:lstStyle/>
                    <a:p>
                      <a:pPr indent="0" lvl="0" marL="0" algn="ctr">
                        <a:spcBef>
                          <a:spcPts val="0"/>
                        </a:spcBef>
                        <a:spcAft>
                          <a:spcPts val="0"/>
                        </a:spcAft>
                        <a:buNone/>
                      </a:pPr>
                      <a:r>
                        <a:rPr b="1" lang="en-US"/>
                        <a:t>Existing System</a:t>
                      </a:r>
                      <a:endParaRPr b="1"/>
                    </a:p>
                  </a:txBody>
                  <a:tcPr marT="91425" marB="91425" marR="91425" marL="91425"/>
                </a:tc>
                <a:tc>
                  <a:txBody>
                    <a:bodyPr>
                      <a:noAutofit/>
                    </a:bodyPr>
                    <a:lstStyle/>
                    <a:p>
                      <a:pPr indent="0" lvl="0" marL="0" algn="ctr">
                        <a:spcBef>
                          <a:spcPts val="0"/>
                        </a:spcBef>
                        <a:spcAft>
                          <a:spcPts val="0"/>
                        </a:spcAft>
                        <a:buNone/>
                      </a:pPr>
                      <a:r>
                        <a:rPr b="1" lang="en-US"/>
                        <a:t>SAI</a:t>
                      </a:r>
                      <a:endParaRPr b="1"/>
                    </a:p>
                  </a:txBody>
                  <a:tcPr marT="91425" marB="91425" marR="91425" marL="91425"/>
                </a:tc>
              </a:tr>
              <a:tr h="964825">
                <a:tc>
                  <a:txBody>
                    <a:bodyPr>
                      <a:noAutofit/>
                    </a:bodyPr>
                    <a:lstStyle/>
                    <a:p>
                      <a:pPr indent="0" lvl="0" marL="0" rtl="0">
                        <a:lnSpc>
                          <a:spcPct val="150000"/>
                        </a:lnSpc>
                        <a:spcBef>
                          <a:spcPts val="0"/>
                        </a:spcBef>
                        <a:spcAft>
                          <a:spcPts val="0"/>
                        </a:spcAft>
                        <a:buClr>
                          <a:schemeClr val="dk2"/>
                        </a:buClr>
                        <a:buSzPts val="1100"/>
                        <a:buFont typeface="Arial"/>
                        <a:buNone/>
                      </a:pPr>
                      <a:r>
                        <a:rPr lang="en-US" sz="1200">
                          <a:solidFill>
                            <a:schemeClr val="dk1"/>
                          </a:solidFill>
                          <a:latin typeface="Times New Roman"/>
                          <a:ea typeface="Times New Roman"/>
                          <a:cs typeface="Times New Roman"/>
                          <a:sym typeface="Times New Roman"/>
                        </a:rPr>
                        <a:t>In traditional studies on authorship attribution, the focus is on small sets of authors. Generally the set contains less than 50 authors, in some cases it is as low as 10 authors.</a:t>
                      </a:r>
                      <a:endParaRPr/>
                    </a:p>
                  </a:txBody>
                  <a:tcPr marT="91425" marB="91425" marR="91425" marL="91425"/>
                </a:tc>
                <a:tc>
                  <a:txBody>
                    <a:bodyPr>
                      <a:noAutofit/>
                    </a:bodyPr>
                    <a:lstStyle/>
                    <a:p>
                      <a:pPr indent="0" lvl="0" marL="0" marR="238125" rtl="0" algn="just">
                        <a:lnSpc>
                          <a:spcPct val="150000"/>
                        </a:lnSpc>
                        <a:spcBef>
                          <a:spcPts val="0"/>
                        </a:spcBef>
                        <a:spcAft>
                          <a:spcPts val="0"/>
                        </a:spcAft>
                        <a:buClr>
                          <a:schemeClr val="dk2"/>
                        </a:buClr>
                        <a:buSzPts val="1100"/>
                        <a:buFont typeface="Arial"/>
                        <a:buNone/>
                      </a:pPr>
                      <a:r>
                        <a:rPr lang="en-US" sz="1200">
                          <a:solidFill>
                            <a:schemeClr val="dk1"/>
                          </a:solidFill>
                          <a:latin typeface="Times New Roman"/>
                          <a:ea typeface="Times New Roman"/>
                          <a:cs typeface="Times New Roman"/>
                          <a:sym typeface="Times New Roman"/>
                        </a:rPr>
                        <a:t>In our project we have considered 438 authors to solve author attribution problem. This is a very large corpus compared to the ones used by the existing systems.</a:t>
                      </a:r>
                      <a:endParaRPr/>
                    </a:p>
                  </a:txBody>
                  <a:tcPr marT="91425" marB="91425" marR="91425" marL="91425"/>
                </a:tc>
              </a:tr>
              <a:tr h="1003225">
                <a:tc>
                  <a:txBody>
                    <a:bodyPr>
                      <a:noAutofit/>
                    </a:bodyPr>
                    <a:lstStyle/>
                    <a:p>
                      <a:pPr indent="0" lvl="0" marL="0" rtl="0">
                        <a:lnSpc>
                          <a:spcPct val="150000"/>
                        </a:lnSpc>
                        <a:spcBef>
                          <a:spcPts val="0"/>
                        </a:spcBef>
                        <a:spcAft>
                          <a:spcPts val="0"/>
                        </a:spcAft>
                        <a:buClr>
                          <a:schemeClr val="dk2"/>
                        </a:buClr>
                        <a:buSzPts val="1100"/>
                        <a:buFont typeface="Arial"/>
                        <a:buNone/>
                      </a:pPr>
                      <a:r>
                        <a:rPr lang="en-US" sz="1200">
                          <a:solidFill>
                            <a:schemeClr val="dk1"/>
                          </a:solidFill>
                          <a:latin typeface="Times New Roman"/>
                          <a:ea typeface="Times New Roman"/>
                          <a:cs typeface="Times New Roman"/>
                          <a:sym typeface="Times New Roman"/>
                        </a:rPr>
                        <a:t>For adding new entries to the dataset the whole process of preprocessing, feature extraction and  training needs to be done again and again which takes up more memory space and increases the time and computational complexities.</a:t>
                      </a:r>
                      <a:endParaRPr/>
                    </a:p>
                  </a:txBody>
                  <a:tcPr marT="91425" marB="91425" marR="91425" marL="91425"/>
                </a:tc>
                <a:tc>
                  <a:txBody>
                    <a:bodyPr>
                      <a:noAutofit/>
                    </a:bodyPr>
                    <a:lstStyle/>
                    <a:p>
                      <a:pPr indent="0" lvl="0" marL="0" marR="238125" rtl="0" algn="just">
                        <a:lnSpc>
                          <a:spcPct val="150000"/>
                        </a:lnSpc>
                        <a:spcBef>
                          <a:spcPts val="0"/>
                        </a:spcBef>
                        <a:spcAft>
                          <a:spcPts val="0"/>
                        </a:spcAft>
                        <a:buClr>
                          <a:schemeClr val="dk2"/>
                        </a:buClr>
                        <a:buSzPts val="1100"/>
                        <a:buFont typeface="Arial"/>
                        <a:buNone/>
                      </a:pPr>
                      <a:r>
                        <a:rPr lang="en-US" sz="1200">
                          <a:solidFill>
                            <a:schemeClr val="dk1"/>
                          </a:solidFill>
                          <a:latin typeface="Times New Roman"/>
                          <a:ea typeface="Times New Roman"/>
                          <a:cs typeface="Times New Roman"/>
                          <a:sym typeface="Times New Roman"/>
                        </a:rPr>
                        <a:t>For adding new entries to the dataset whole process of preprocessing and training need not be done again and again which reduces the memory requirements and has relatively less time and computational complexities.</a:t>
                      </a:r>
                      <a:endParaRPr/>
                    </a:p>
                  </a:txBody>
                  <a:tcPr marT="91425" marB="91425" marR="91425" marL="91425"/>
                </a:tc>
              </a:tr>
              <a:tr h="926450">
                <a:tc>
                  <a:txBody>
                    <a:bodyPr>
                      <a:noAutofit/>
                    </a:bodyPr>
                    <a:lstStyle/>
                    <a:p>
                      <a:pPr indent="0" lvl="0" marL="0" rtl="0">
                        <a:lnSpc>
                          <a:spcPct val="150000"/>
                        </a:lnSpc>
                        <a:spcBef>
                          <a:spcPts val="0"/>
                        </a:spcBef>
                        <a:spcAft>
                          <a:spcPts val="0"/>
                        </a:spcAft>
                        <a:buClr>
                          <a:schemeClr val="dk2"/>
                        </a:buClr>
                        <a:buSzPts val="1100"/>
                        <a:buFont typeface="Arial"/>
                        <a:buNone/>
                      </a:pPr>
                      <a:r>
                        <a:rPr lang="en-US" sz="1200">
                          <a:solidFill>
                            <a:schemeClr val="dk1"/>
                          </a:solidFill>
                          <a:latin typeface="Times New Roman"/>
                          <a:ea typeface="Times New Roman"/>
                          <a:cs typeface="Times New Roman"/>
                          <a:sym typeface="Times New Roman"/>
                        </a:rPr>
                        <a:t>The accuracy of the existing systems drop sharply when the corpus size is increased to a large dataset. The highest accuracy achieved in any existing system never exceeded 85% despite considering only a few authors.</a:t>
                      </a:r>
                      <a:endParaRPr/>
                    </a:p>
                  </a:txBody>
                  <a:tcPr marT="91425" marB="91425" marR="91425" marL="91425"/>
                </a:tc>
                <a:tc>
                  <a:txBody>
                    <a:bodyPr>
                      <a:noAutofit/>
                    </a:bodyPr>
                    <a:lstStyle/>
                    <a:p>
                      <a:pPr indent="0" lvl="0" marL="0" marR="238125" rtl="0" algn="just">
                        <a:lnSpc>
                          <a:spcPct val="150000"/>
                        </a:lnSpc>
                        <a:spcBef>
                          <a:spcPts val="0"/>
                        </a:spcBef>
                        <a:spcAft>
                          <a:spcPts val="0"/>
                        </a:spcAft>
                        <a:buClr>
                          <a:schemeClr val="dk2"/>
                        </a:buClr>
                        <a:buSzPts val="1100"/>
                        <a:buFont typeface="Arial"/>
                        <a:buNone/>
                      </a:pPr>
                      <a:r>
                        <a:rPr lang="en-US" sz="1200">
                          <a:solidFill>
                            <a:schemeClr val="dk1"/>
                          </a:solidFill>
                          <a:latin typeface="Times New Roman"/>
                          <a:ea typeface="Times New Roman"/>
                          <a:cs typeface="Times New Roman"/>
                          <a:sym typeface="Times New Roman"/>
                        </a:rPr>
                        <a:t>The accuracy of our system does not drop much when the number of authors increases. The highest accuracy achieved by our model is 98.11% when 5 authors were considered.</a:t>
                      </a:r>
                      <a:endParaRPr/>
                    </a:p>
                  </a:txBody>
                  <a:tcPr marT="91425" marB="91425" marR="91425" marL="91425"/>
                </a:tc>
              </a:tr>
              <a:tr h="503225">
                <a:tc>
                  <a:txBody>
                    <a:bodyPr>
                      <a:noAutofit/>
                    </a:bodyPr>
                    <a:lstStyle/>
                    <a:p>
                      <a:pPr indent="0" lvl="0" marL="0" rtl="0">
                        <a:lnSpc>
                          <a:spcPct val="150000"/>
                        </a:lnSpc>
                        <a:spcBef>
                          <a:spcPts val="0"/>
                        </a:spcBef>
                        <a:spcAft>
                          <a:spcPts val="0"/>
                        </a:spcAft>
                        <a:buClr>
                          <a:schemeClr val="dk2"/>
                        </a:buClr>
                        <a:buSzPts val="1100"/>
                        <a:buFont typeface="Arial"/>
                        <a:buNone/>
                      </a:pPr>
                      <a:r>
                        <a:rPr lang="en-US" sz="1200">
                          <a:solidFill>
                            <a:schemeClr val="dk1"/>
                          </a:solidFill>
                          <a:latin typeface="Times New Roman"/>
                          <a:ea typeface="Times New Roman"/>
                          <a:cs typeface="Times New Roman"/>
                          <a:sym typeface="Times New Roman"/>
                        </a:rPr>
                        <a:t>The existing systems invests a lot of time and processing power in preprocessing steps like stemming and principal component analysis which might decrease the space to be occupied by the corpus but results in the loss of vital information regarding the data.</a:t>
                      </a:r>
                      <a:endParaRPr/>
                    </a:p>
                  </a:txBody>
                  <a:tcPr marT="91425" marB="91425" marR="91425" marL="91425"/>
                </a:tc>
                <a:tc>
                  <a:txBody>
                    <a:bodyPr>
                      <a:noAutofit/>
                    </a:bodyPr>
                    <a:lstStyle/>
                    <a:p>
                      <a:pPr indent="0" lvl="0" marL="0" marR="238125" rtl="0" algn="just">
                        <a:lnSpc>
                          <a:spcPct val="150000"/>
                        </a:lnSpc>
                        <a:spcBef>
                          <a:spcPts val="0"/>
                        </a:spcBef>
                        <a:spcAft>
                          <a:spcPts val="0"/>
                        </a:spcAft>
                        <a:buClr>
                          <a:schemeClr val="dk2"/>
                        </a:buClr>
                        <a:buSzPts val="1100"/>
                        <a:buFont typeface="Arial"/>
                        <a:buNone/>
                      </a:pPr>
                      <a:r>
                        <a:rPr lang="en-US" sz="1200">
                          <a:solidFill>
                            <a:schemeClr val="dk1"/>
                          </a:solidFill>
                          <a:latin typeface="Times New Roman"/>
                          <a:ea typeface="Times New Roman"/>
                          <a:cs typeface="Times New Roman"/>
                          <a:sym typeface="Times New Roman"/>
                        </a:rPr>
                        <a:t>In our system instead of losing vital information due to Principal Component Analysis and Stemming, we perform data cleaning and use bag of words in preprocessing. This enables us to have a preprocessed corpus while no vital information is lost.</a:t>
                      </a:r>
                      <a:endParaRPr/>
                    </a:p>
                  </a:txBody>
                  <a:tcPr marT="91425" marB="91425" marR="91425" marL="91425"/>
                </a:tc>
              </a:tr>
            </a:tbl>
          </a:graphicData>
        </a:graphic>
      </p:graphicFrame>
    </p:spTree>
  </p:cSld>
  <p:clrMapOvr>
    <a:masterClrMapping/>
  </p:clrMapOvr>
  <p:transition spd="med">
    <p:fade thruBlk="1"/>
  </p:transition>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9" name="Shape 529"/>
        <p:cNvGrpSpPr/>
        <p:nvPr/>
      </p:nvGrpSpPr>
      <p:grpSpPr>
        <a:xfrm>
          <a:off x="0" y="0"/>
          <a:ext cx="0" cy="0"/>
          <a:chOff x="0" y="0"/>
          <a:chExt cx="0" cy="0"/>
        </a:xfrm>
      </p:grpSpPr>
      <p:sp>
        <p:nvSpPr>
          <p:cNvPr id="530" name="Shape 530"/>
          <p:cNvSpPr txBox="1"/>
          <p:nvPr>
            <p:ph type="title"/>
          </p:nvPr>
        </p:nvSpPr>
        <p:spPr>
          <a:xfrm>
            <a:off x="1104900" y="76200"/>
            <a:ext cx="9980700" cy="10971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US"/>
              <a:t>Comparison with the Existing System</a:t>
            </a:r>
            <a:endParaRPr/>
          </a:p>
        </p:txBody>
      </p:sp>
      <p:sp>
        <p:nvSpPr>
          <p:cNvPr id="531" name="Shape 531"/>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sp>
        <p:nvSpPr>
          <p:cNvPr id="532" name="Shape 532"/>
          <p:cNvSpPr txBox="1"/>
          <p:nvPr>
            <p:ph idx="4294967295" type="subTitle"/>
          </p:nvPr>
        </p:nvSpPr>
        <p:spPr>
          <a:xfrm>
            <a:off x="1104900" y="1415913"/>
            <a:ext cx="6299100" cy="3651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None/>
            </a:pPr>
            <a:r>
              <a:rPr b="1" lang="en-US">
                <a:latin typeface="Times New Roman"/>
                <a:ea typeface="Times New Roman"/>
                <a:cs typeface="Times New Roman"/>
                <a:sym typeface="Times New Roman"/>
              </a:rPr>
              <a:t>K Nearest Neighbors Algorithm with 4 neighbors.</a:t>
            </a:r>
            <a:endParaRPr b="1">
              <a:latin typeface="Times New Roman"/>
              <a:ea typeface="Times New Roman"/>
              <a:cs typeface="Times New Roman"/>
              <a:sym typeface="Times New Roman"/>
            </a:endParaRPr>
          </a:p>
        </p:txBody>
      </p:sp>
      <p:pic>
        <p:nvPicPr>
          <p:cNvPr id="533" name="Shape 533"/>
          <p:cNvPicPr preferRelativeResize="0"/>
          <p:nvPr/>
        </p:nvPicPr>
        <p:blipFill>
          <a:blip r:embed="rId3">
            <a:alphaModFix/>
          </a:blip>
          <a:stretch>
            <a:fillRect/>
          </a:stretch>
        </p:blipFill>
        <p:spPr>
          <a:xfrm>
            <a:off x="1237642" y="1781025"/>
            <a:ext cx="8782982" cy="49404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8" name="Shape 538"/>
        <p:cNvGrpSpPr/>
        <p:nvPr/>
      </p:nvGrpSpPr>
      <p:grpSpPr>
        <a:xfrm>
          <a:off x="0" y="0"/>
          <a:ext cx="0" cy="0"/>
          <a:chOff x="0" y="0"/>
          <a:chExt cx="0" cy="0"/>
        </a:xfrm>
      </p:grpSpPr>
      <p:sp>
        <p:nvSpPr>
          <p:cNvPr id="539" name="Shape 539"/>
          <p:cNvSpPr txBox="1"/>
          <p:nvPr>
            <p:ph type="title"/>
          </p:nvPr>
        </p:nvSpPr>
        <p:spPr>
          <a:xfrm>
            <a:off x="1104900" y="76200"/>
            <a:ext cx="9980700" cy="10971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US"/>
              <a:t>Comparison with the Existing System</a:t>
            </a:r>
            <a:endParaRPr/>
          </a:p>
        </p:txBody>
      </p:sp>
      <p:sp>
        <p:nvSpPr>
          <p:cNvPr id="540" name="Shape 540"/>
          <p:cNvSpPr txBox="1"/>
          <p:nvPr>
            <p:ph idx="12" type="sldNum"/>
          </p:nvPr>
        </p:nvSpPr>
        <p:spPr>
          <a:xfrm>
            <a:off x="9256782" y="6356351"/>
            <a:ext cx="1828800" cy="365100"/>
          </a:xfrm>
          <a:prstGeom prst="rect">
            <a:avLst/>
          </a:prstGeom>
        </p:spPr>
        <p:txBody>
          <a:bodyPr anchorCtr="0" anchor="ctr" bIns="45700" lIns="0" spcFirstLastPara="1" rIns="0"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sp>
        <p:nvSpPr>
          <p:cNvPr id="541" name="Shape 541"/>
          <p:cNvSpPr txBox="1"/>
          <p:nvPr>
            <p:ph idx="4294967295" type="subTitle"/>
          </p:nvPr>
        </p:nvSpPr>
        <p:spPr>
          <a:xfrm>
            <a:off x="1104900" y="1371975"/>
            <a:ext cx="6299100" cy="3651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None/>
            </a:pPr>
            <a:r>
              <a:rPr b="1" lang="en-US">
                <a:latin typeface="Times New Roman"/>
                <a:ea typeface="Times New Roman"/>
                <a:cs typeface="Times New Roman"/>
                <a:sym typeface="Times New Roman"/>
              </a:rPr>
              <a:t>K Nearest Neighbors Algorithm with 6 neighbors.</a:t>
            </a:r>
            <a:endParaRPr b="1">
              <a:latin typeface="Times New Roman"/>
              <a:ea typeface="Times New Roman"/>
              <a:cs typeface="Times New Roman"/>
              <a:sym typeface="Times New Roman"/>
            </a:endParaRPr>
          </a:p>
        </p:txBody>
      </p:sp>
      <p:pic>
        <p:nvPicPr>
          <p:cNvPr id="542" name="Shape 542"/>
          <p:cNvPicPr preferRelativeResize="0"/>
          <p:nvPr/>
        </p:nvPicPr>
        <p:blipFill>
          <a:blip r:embed="rId3">
            <a:alphaModFix/>
          </a:blip>
          <a:stretch>
            <a:fillRect/>
          </a:stretch>
        </p:blipFill>
        <p:spPr>
          <a:xfrm>
            <a:off x="1678100" y="1737075"/>
            <a:ext cx="8667250" cy="48753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6" name="Shape 546"/>
        <p:cNvGrpSpPr/>
        <p:nvPr/>
      </p:nvGrpSpPr>
      <p:grpSpPr>
        <a:xfrm>
          <a:off x="0" y="0"/>
          <a:ext cx="0" cy="0"/>
          <a:chOff x="0" y="0"/>
          <a:chExt cx="0" cy="0"/>
        </a:xfrm>
      </p:grpSpPr>
      <p:sp>
        <p:nvSpPr>
          <p:cNvPr id="547" name="Shape 547"/>
          <p:cNvSpPr txBox="1"/>
          <p:nvPr>
            <p:ph type="ctrTitle"/>
          </p:nvPr>
        </p:nvSpPr>
        <p:spPr>
          <a:xfrm>
            <a:off x="1104900" y="2292094"/>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a:latin typeface="Times New Roman"/>
                <a:ea typeface="Times New Roman"/>
                <a:cs typeface="Times New Roman"/>
                <a:sym typeface="Times New Roman"/>
              </a:rPr>
              <a:t>COMPARATIVE ANALYSIS</a:t>
            </a:r>
            <a:endParaRPr b="0" i="0" sz="4400" u="none" cap="none" strike="noStrike">
              <a:solidFill>
                <a:schemeClr val="dk1"/>
              </a:solidFill>
              <a:latin typeface="Arial"/>
              <a:ea typeface="Arial"/>
              <a:cs typeface="Arial"/>
              <a:sym typeface="Arial"/>
            </a:endParaRPr>
          </a:p>
        </p:txBody>
      </p:sp>
      <p:sp>
        <p:nvSpPr>
          <p:cNvPr id="548" name="Shape 548"/>
          <p:cNvSpPr txBox="1"/>
          <p:nvPr>
            <p:ph idx="1" type="subTitle"/>
          </p:nvPr>
        </p:nvSpPr>
        <p:spPr>
          <a:xfrm>
            <a:off x="1104898" y="4511784"/>
            <a:ext cx="10096500" cy="9555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549" name="Shape 549"/>
          <p:cNvGrpSpPr/>
          <p:nvPr/>
        </p:nvGrpSpPr>
        <p:grpSpPr>
          <a:xfrm>
            <a:off x="1658527" y="145038"/>
            <a:ext cx="8426216" cy="831000"/>
            <a:chOff x="1658527" y="145038"/>
            <a:chExt cx="8426216" cy="831000"/>
          </a:xfrm>
        </p:grpSpPr>
        <p:pic>
          <p:nvPicPr>
            <p:cNvPr id="550" name="Shape 550"/>
            <p:cNvPicPr preferRelativeResize="0"/>
            <p:nvPr/>
          </p:nvPicPr>
          <p:blipFill rotWithShape="1">
            <a:blip r:embed="rId3">
              <a:alphaModFix/>
            </a:blip>
            <a:srcRect b="0" l="0" r="0" t="0"/>
            <a:stretch/>
          </p:blipFill>
          <p:spPr>
            <a:xfrm>
              <a:off x="1658527" y="169258"/>
              <a:ext cx="1100100" cy="782700"/>
            </a:xfrm>
            <a:prstGeom prst="rect">
              <a:avLst/>
            </a:prstGeom>
            <a:noFill/>
            <a:ln>
              <a:noFill/>
            </a:ln>
          </p:spPr>
        </p:pic>
        <p:sp>
          <p:nvSpPr>
            <p:cNvPr id="551" name="Shape 551"/>
            <p:cNvSpPr txBox="1"/>
            <p:nvPr/>
          </p:nvSpPr>
          <p:spPr>
            <a:xfrm>
              <a:off x="2901243" y="145038"/>
              <a:ext cx="7183500" cy="8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5" name="Shape 555"/>
        <p:cNvGrpSpPr/>
        <p:nvPr/>
      </p:nvGrpSpPr>
      <p:grpSpPr>
        <a:xfrm>
          <a:off x="0" y="0"/>
          <a:ext cx="0" cy="0"/>
          <a:chOff x="0" y="0"/>
          <a:chExt cx="0" cy="0"/>
        </a:xfrm>
      </p:grpSpPr>
      <p:sp>
        <p:nvSpPr>
          <p:cNvPr id="556" name="Shape 556"/>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sz="4400">
                <a:latin typeface="Times New Roman"/>
                <a:ea typeface="Times New Roman"/>
                <a:cs typeface="Times New Roman"/>
                <a:sym typeface="Times New Roman"/>
              </a:rPr>
              <a:t>COMPARATIVE ANALYSIS</a:t>
            </a:r>
            <a:endParaRPr b="0" i="0" sz="4400" u="none" cap="none" strike="noStrike">
              <a:solidFill>
                <a:schemeClr val="dk1"/>
              </a:solidFill>
              <a:latin typeface="Times New Roman"/>
              <a:ea typeface="Times New Roman"/>
              <a:cs typeface="Times New Roman"/>
              <a:sym typeface="Times New Roman"/>
            </a:endParaRPr>
          </a:p>
        </p:txBody>
      </p:sp>
      <p:sp>
        <p:nvSpPr>
          <p:cNvPr id="557" name="Shape 557"/>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558" name="Shape 558"/>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graphicFrame>
        <p:nvGraphicFramePr>
          <p:cNvPr id="559" name="Shape 559"/>
          <p:cNvGraphicFramePr/>
          <p:nvPr/>
        </p:nvGraphicFramePr>
        <p:xfrm>
          <a:off x="1002550" y="1686700"/>
          <a:ext cx="3000000" cy="3000000"/>
        </p:xfrm>
        <a:graphic>
          <a:graphicData uri="http://schemas.openxmlformats.org/drawingml/2006/table">
            <a:tbl>
              <a:tblPr>
                <a:noFill/>
                <a:tableStyleId>{7F2B2B74-BDF8-499C-878F-41E8EAFF2DEC}</a:tableStyleId>
              </a:tblPr>
              <a:tblGrid>
                <a:gridCol w="4836625"/>
                <a:gridCol w="1944975"/>
                <a:gridCol w="1701850"/>
                <a:gridCol w="1599550"/>
              </a:tblGrid>
              <a:tr h="332025">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Algorithm</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Low Frequency</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Mid Frequency</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High Frequency</a:t>
                      </a:r>
                      <a:endParaRPr b="1" sz="1200">
                        <a:latin typeface="Times New Roman"/>
                        <a:ea typeface="Times New Roman"/>
                        <a:cs typeface="Times New Roman"/>
                        <a:sym typeface="Times New Roman"/>
                      </a:endParaRPr>
                    </a:p>
                  </a:txBody>
                  <a:tcPr marT="63500" marB="63500" marR="63500" marL="63500"/>
                </a:tc>
              </a:tr>
              <a:tr h="367525">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SVM (C=1.5, Degree=3, Kernel=poly)</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57-62%</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65-70%</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85-90</a:t>
                      </a:r>
                      <a:r>
                        <a:rPr lang="en-US"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txBody>
                  <a:tcPr marT="63500" marB="63500" marR="63500" marL="63500"/>
                </a:tc>
              </a:tr>
              <a:tr h="351875">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Neural Network - MLP (hidden_layer_sizes=(32,32) , alpha = 0.001)</a:t>
                      </a:r>
                      <a:endParaRPr sz="1200">
                        <a:highlight>
                          <a:srgbClr val="FF0000"/>
                        </a:highlight>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60-63%</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60-65%</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60-70%</a:t>
                      </a:r>
                      <a:endParaRPr sz="1200">
                        <a:latin typeface="Times New Roman"/>
                        <a:ea typeface="Times New Roman"/>
                        <a:cs typeface="Times New Roman"/>
                        <a:sym typeface="Times New Roman"/>
                      </a:endParaRPr>
                    </a:p>
                  </a:txBody>
                  <a:tcPr marT="63500" marB="63500" marR="63500" marL="63500"/>
                </a:tc>
              </a:tr>
              <a:tr h="332025">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Decision Tree (CART)</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37-40%</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37-42%</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43-47%</a:t>
                      </a:r>
                      <a:endParaRPr sz="1200">
                        <a:latin typeface="Times New Roman"/>
                        <a:ea typeface="Times New Roman"/>
                        <a:cs typeface="Times New Roman"/>
                        <a:sym typeface="Times New Roman"/>
                      </a:endParaRPr>
                    </a:p>
                  </a:txBody>
                  <a:tcPr marT="63500" marB="63500" marR="63500" marL="63500"/>
                </a:tc>
              </a:tr>
            </a:tbl>
          </a:graphicData>
        </a:graphic>
      </p:graphicFrame>
      <p:sp>
        <p:nvSpPr>
          <p:cNvPr id="560" name="Shape 560"/>
          <p:cNvSpPr txBox="1"/>
          <p:nvPr/>
        </p:nvSpPr>
        <p:spPr>
          <a:xfrm>
            <a:off x="1104900" y="1247450"/>
            <a:ext cx="7369800" cy="3651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Clr>
                <a:schemeClr val="dk2"/>
              </a:buClr>
              <a:buSzPts val="1100"/>
              <a:buFont typeface="Arial"/>
              <a:buNone/>
            </a:pPr>
            <a:r>
              <a:rPr b="1" lang="en-US">
                <a:solidFill>
                  <a:schemeClr val="dk2"/>
                </a:solidFill>
                <a:latin typeface="Times New Roman"/>
                <a:ea typeface="Times New Roman"/>
                <a:cs typeface="Times New Roman"/>
                <a:sym typeface="Times New Roman"/>
              </a:rPr>
              <a:t>Machine Learning Based Algorithms using Term Frequency</a:t>
            </a:r>
            <a:endParaRPr/>
          </a:p>
        </p:txBody>
      </p:sp>
      <p:graphicFrame>
        <p:nvGraphicFramePr>
          <p:cNvPr id="561" name="Shape 561"/>
          <p:cNvGraphicFramePr/>
          <p:nvPr/>
        </p:nvGraphicFramePr>
        <p:xfrm>
          <a:off x="1002550" y="3905525"/>
          <a:ext cx="3000000" cy="3000000"/>
        </p:xfrm>
        <a:graphic>
          <a:graphicData uri="http://schemas.openxmlformats.org/drawingml/2006/table">
            <a:tbl>
              <a:tblPr>
                <a:noFill/>
                <a:tableStyleId>{7F2B2B74-BDF8-499C-878F-41E8EAFF2DEC}</a:tableStyleId>
              </a:tblPr>
              <a:tblGrid>
                <a:gridCol w="3905725"/>
                <a:gridCol w="2282275"/>
                <a:gridCol w="1708000"/>
                <a:gridCol w="2187000"/>
              </a:tblGrid>
              <a:tr h="622000">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Algorithm</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Low Frequency</a:t>
                      </a:r>
                      <a:r>
                        <a:rPr lang="en-US" sz="1200">
                          <a:latin typeface="Times New Roman"/>
                          <a:ea typeface="Times New Roman"/>
                          <a:cs typeface="Times New Roman"/>
                          <a:sym typeface="Times New Roman"/>
                        </a:rPr>
                        <a:t>(n=15000-20000)</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Mid Frequency</a:t>
                      </a:r>
                      <a:r>
                        <a:rPr lang="en-US" sz="1200">
                          <a:latin typeface="Times New Roman"/>
                          <a:ea typeface="Times New Roman"/>
                          <a:cs typeface="Times New Roman"/>
                          <a:sym typeface="Times New Roman"/>
                        </a:rPr>
                        <a:t>(n=700)</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High Frequency</a:t>
                      </a:r>
                      <a:r>
                        <a:rPr lang="en-US" sz="1200">
                          <a:latin typeface="Times New Roman"/>
                          <a:ea typeface="Times New Roman"/>
                          <a:cs typeface="Times New Roman"/>
                          <a:sym typeface="Times New Roman"/>
                        </a:rPr>
                        <a:t>(n=1000 - 2500)</a:t>
                      </a:r>
                      <a:endParaRPr b="1" sz="1200">
                        <a:latin typeface="Times New Roman"/>
                        <a:ea typeface="Times New Roman"/>
                        <a:cs typeface="Times New Roman"/>
                        <a:sym typeface="Times New Roman"/>
                      </a:endParaRPr>
                    </a:p>
                  </a:txBody>
                  <a:tcPr marT="63500" marB="63500" marR="63500" marL="63500"/>
                </a:tc>
              </a:tr>
              <a:tr h="404500">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SVM (C=1.5, Degree=3, Kernel=poly)</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60-65%</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64-67%</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77-82</a:t>
                      </a:r>
                      <a:r>
                        <a:rPr lang="en-US"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txBody>
                  <a:tcPr marT="63500" marB="63500" marR="63500" marL="63500"/>
                </a:tc>
              </a:tr>
              <a:tr h="593425">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Neural Network - MLP (hidden_layer_sizes=(32,32) , alpha = 0.001) </a:t>
                      </a:r>
                      <a:endParaRPr sz="1200">
                        <a:highlight>
                          <a:srgbClr val="FF0000"/>
                        </a:highlight>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53-56%</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57-59%</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54-58%</a:t>
                      </a:r>
                      <a:endParaRPr sz="1200">
                        <a:latin typeface="Times New Roman"/>
                        <a:ea typeface="Times New Roman"/>
                        <a:cs typeface="Times New Roman"/>
                        <a:sym typeface="Times New Roman"/>
                      </a:endParaRPr>
                    </a:p>
                  </a:txBody>
                  <a:tcPr marT="63500" marB="63500" marR="63500" marL="63500"/>
                </a:tc>
              </a:tr>
              <a:tr h="352050">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Decision Tree (CART)</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30-32%</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32-34%</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34-37%</a:t>
                      </a:r>
                      <a:endParaRPr sz="1200">
                        <a:latin typeface="Times New Roman"/>
                        <a:ea typeface="Times New Roman"/>
                        <a:cs typeface="Times New Roman"/>
                        <a:sym typeface="Times New Roman"/>
                      </a:endParaRPr>
                    </a:p>
                  </a:txBody>
                  <a:tcPr marT="63500" marB="63500" marR="63500" marL="63500"/>
                </a:tc>
              </a:tr>
            </a:tbl>
          </a:graphicData>
        </a:graphic>
      </p:graphicFrame>
      <p:sp>
        <p:nvSpPr>
          <p:cNvPr id="562" name="Shape 562"/>
          <p:cNvSpPr txBox="1"/>
          <p:nvPr/>
        </p:nvSpPr>
        <p:spPr>
          <a:xfrm>
            <a:off x="1104900" y="3457250"/>
            <a:ext cx="8683200" cy="3651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b="1" lang="en-US">
                <a:solidFill>
                  <a:schemeClr val="dk2"/>
                </a:solidFill>
                <a:latin typeface="Times New Roman"/>
                <a:ea typeface="Times New Roman"/>
                <a:cs typeface="Times New Roman"/>
                <a:sym typeface="Times New Roman"/>
              </a:rPr>
              <a:t>Machine Learning Based Algorithms with PCA using Term Frequency (n = Number of Components)</a:t>
            </a:r>
            <a:endParaRPr/>
          </a:p>
        </p:txBody>
      </p:sp>
    </p:spTree>
  </p:cSld>
  <p:clrMapOvr>
    <a:masterClrMapping/>
  </p:clrMapOvr>
  <p:transition spd="med">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Shape 256"/>
          <p:cNvSpPr txBox="1"/>
          <p:nvPr>
            <p:ph type="ctrTitle"/>
          </p:nvPr>
        </p:nvSpPr>
        <p:spPr>
          <a:xfrm>
            <a:off x="1104900" y="2292094"/>
            <a:ext cx="10096500" cy="2219691"/>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800" u="none" cap="none" strike="noStrike">
                <a:solidFill>
                  <a:schemeClr val="dk1"/>
                </a:solidFill>
                <a:latin typeface="Times New Roman"/>
                <a:ea typeface="Times New Roman"/>
                <a:cs typeface="Times New Roman"/>
                <a:sym typeface="Times New Roman"/>
              </a:rPr>
              <a:t>INTRODUCTION</a:t>
            </a:r>
            <a:endParaRPr b="0" i="0" sz="4400" u="none" cap="none" strike="noStrike">
              <a:solidFill>
                <a:schemeClr val="dk1"/>
              </a:solidFill>
              <a:latin typeface="Times New Roman"/>
              <a:ea typeface="Times New Roman"/>
              <a:cs typeface="Times New Roman"/>
              <a:sym typeface="Times New Roman"/>
            </a:endParaRPr>
          </a:p>
        </p:txBody>
      </p:sp>
      <p:sp>
        <p:nvSpPr>
          <p:cNvPr id="257" name="Shape 257"/>
          <p:cNvSpPr txBox="1"/>
          <p:nvPr>
            <p:ph idx="1" type="subTitle"/>
          </p:nvPr>
        </p:nvSpPr>
        <p:spPr>
          <a:xfrm>
            <a:off x="1104898" y="4511784"/>
            <a:ext cx="10096501" cy="955565"/>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258" name="Shape 258"/>
          <p:cNvGrpSpPr/>
          <p:nvPr/>
        </p:nvGrpSpPr>
        <p:grpSpPr>
          <a:xfrm>
            <a:off x="1658527" y="145038"/>
            <a:ext cx="8426094" cy="830997"/>
            <a:chOff x="1658527" y="145038"/>
            <a:chExt cx="8426094" cy="830997"/>
          </a:xfrm>
        </p:grpSpPr>
        <p:pic>
          <p:nvPicPr>
            <p:cNvPr id="259" name="Shape 259"/>
            <p:cNvPicPr preferRelativeResize="0"/>
            <p:nvPr/>
          </p:nvPicPr>
          <p:blipFill rotWithShape="1">
            <a:blip r:embed="rId3">
              <a:alphaModFix/>
            </a:blip>
            <a:srcRect b="0" l="0" r="0" t="0"/>
            <a:stretch/>
          </p:blipFill>
          <p:spPr>
            <a:xfrm>
              <a:off x="1658527" y="169258"/>
              <a:ext cx="1100137" cy="782555"/>
            </a:xfrm>
            <a:prstGeom prst="rect">
              <a:avLst/>
            </a:prstGeom>
            <a:noFill/>
            <a:ln>
              <a:noFill/>
            </a:ln>
          </p:spPr>
        </p:pic>
        <p:sp>
          <p:nvSpPr>
            <p:cNvPr id="260" name="Shape 260"/>
            <p:cNvSpPr txBox="1"/>
            <p:nvPr/>
          </p:nvSpPr>
          <p:spPr>
            <a:xfrm>
              <a:off x="2901243" y="145038"/>
              <a:ext cx="7183378" cy="83099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6" name="Shape 566"/>
        <p:cNvGrpSpPr/>
        <p:nvPr/>
      </p:nvGrpSpPr>
      <p:grpSpPr>
        <a:xfrm>
          <a:off x="0" y="0"/>
          <a:ext cx="0" cy="0"/>
          <a:chOff x="0" y="0"/>
          <a:chExt cx="0" cy="0"/>
        </a:xfrm>
      </p:grpSpPr>
      <p:sp>
        <p:nvSpPr>
          <p:cNvPr id="567" name="Shape 567"/>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rtl="0">
              <a:spcBef>
                <a:spcPts val="0"/>
              </a:spcBef>
              <a:spcAft>
                <a:spcPts val="0"/>
              </a:spcAft>
              <a:buClr>
                <a:schemeClr val="dk1"/>
              </a:buClr>
              <a:buFont typeface="Times New Roman"/>
              <a:buNone/>
            </a:pPr>
            <a:r>
              <a:rPr lang="en-US" sz="4400">
                <a:latin typeface="Times New Roman"/>
                <a:ea typeface="Times New Roman"/>
                <a:cs typeface="Times New Roman"/>
                <a:sym typeface="Times New Roman"/>
              </a:rPr>
              <a:t>COMPARATIVE ANALYSIS</a:t>
            </a:r>
            <a:endParaRPr sz="4400">
              <a:latin typeface="Times New Roman"/>
              <a:ea typeface="Times New Roman"/>
              <a:cs typeface="Times New Roman"/>
              <a:sym typeface="Times New Roman"/>
            </a:endParaRPr>
          </a:p>
        </p:txBody>
      </p:sp>
      <p:sp>
        <p:nvSpPr>
          <p:cNvPr id="568" name="Shape 568"/>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569" name="Shape 569"/>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
        <p:nvSpPr>
          <p:cNvPr id="570" name="Shape 570"/>
          <p:cNvSpPr txBox="1"/>
          <p:nvPr/>
        </p:nvSpPr>
        <p:spPr>
          <a:xfrm>
            <a:off x="1028700" y="1399850"/>
            <a:ext cx="9578700" cy="3651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Clr>
                <a:schemeClr val="dk2"/>
              </a:buClr>
              <a:buSzPts val="1100"/>
              <a:buFont typeface="Arial"/>
              <a:buNone/>
            </a:pPr>
            <a:r>
              <a:rPr b="1" lang="en-US">
                <a:solidFill>
                  <a:schemeClr val="dk2"/>
                </a:solidFill>
                <a:latin typeface="Times New Roman"/>
                <a:ea typeface="Times New Roman"/>
                <a:cs typeface="Times New Roman"/>
                <a:sym typeface="Times New Roman"/>
              </a:rPr>
              <a:t>Machine Learning Based Algorithms with PCA and K-fold validation (n=Number of Components and K = 10)</a:t>
            </a:r>
            <a:endParaRPr/>
          </a:p>
        </p:txBody>
      </p:sp>
      <p:sp>
        <p:nvSpPr>
          <p:cNvPr id="571" name="Shape 571"/>
          <p:cNvSpPr txBox="1"/>
          <p:nvPr/>
        </p:nvSpPr>
        <p:spPr>
          <a:xfrm>
            <a:off x="1028700" y="3838250"/>
            <a:ext cx="8683200" cy="3651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Clr>
                <a:schemeClr val="dk2"/>
              </a:buClr>
              <a:buSzPts val="1100"/>
              <a:buFont typeface="Arial"/>
              <a:buNone/>
            </a:pPr>
            <a:r>
              <a:rPr b="1" lang="en-US">
                <a:solidFill>
                  <a:schemeClr val="dk2"/>
                </a:solidFill>
                <a:latin typeface="Times New Roman"/>
                <a:ea typeface="Times New Roman"/>
                <a:cs typeface="Times New Roman"/>
                <a:sym typeface="Times New Roman"/>
              </a:rPr>
              <a:t>Machine Learning Based Algorithms with K-fold validation (K=10)</a:t>
            </a:r>
            <a:endParaRPr/>
          </a:p>
        </p:txBody>
      </p:sp>
      <p:graphicFrame>
        <p:nvGraphicFramePr>
          <p:cNvPr id="572" name="Shape 572"/>
          <p:cNvGraphicFramePr/>
          <p:nvPr/>
        </p:nvGraphicFramePr>
        <p:xfrm>
          <a:off x="848025" y="1841150"/>
          <a:ext cx="3000000" cy="3000000"/>
        </p:xfrm>
        <a:graphic>
          <a:graphicData uri="http://schemas.openxmlformats.org/drawingml/2006/table">
            <a:tbl>
              <a:tblPr>
                <a:noFill/>
                <a:tableStyleId>{7F2B2B74-BDF8-499C-878F-41E8EAFF2DEC}</a:tableStyleId>
              </a:tblPr>
              <a:tblGrid>
                <a:gridCol w="4183575"/>
                <a:gridCol w="2346100"/>
                <a:gridCol w="1795000"/>
                <a:gridCol w="2199075"/>
              </a:tblGrid>
              <a:tr h="389625">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Algorithm</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Low Frequency</a:t>
                      </a:r>
                      <a:r>
                        <a:rPr lang="en-US" sz="1200">
                          <a:latin typeface="Times New Roman"/>
                          <a:ea typeface="Times New Roman"/>
                          <a:cs typeface="Times New Roman"/>
                          <a:sym typeface="Times New Roman"/>
                        </a:rPr>
                        <a:t>(n=15000-20000)</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Mid Frequency</a:t>
                      </a:r>
                      <a:r>
                        <a:rPr lang="en-US" sz="1200">
                          <a:latin typeface="Times New Roman"/>
                          <a:ea typeface="Times New Roman"/>
                          <a:cs typeface="Times New Roman"/>
                          <a:sym typeface="Times New Roman"/>
                        </a:rPr>
                        <a:t>(n=700)</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High Frequency</a:t>
                      </a:r>
                      <a:r>
                        <a:rPr lang="en-US" sz="1200">
                          <a:latin typeface="Times New Roman"/>
                          <a:ea typeface="Times New Roman"/>
                          <a:cs typeface="Times New Roman"/>
                          <a:sym typeface="Times New Roman"/>
                        </a:rPr>
                        <a:t>(n=1000 - 2500)</a:t>
                      </a:r>
                      <a:endParaRPr b="1" sz="1200">
                        <a:latin typeface="Times New Roman"/>
                        <a:ea typeface="Times New Roman"/>
                        <a:cs typeface="Times New Roman"/>
                        <a:sym typeface="Times New Roman"/>
                      </a:endParaRPr>
                    </a:p>
                  </a:txBody>
                  <a:tcPr marT="63500" marB="63500" marR="63500" marL="63500"/>
                </a:tc>
              </a:tr>
              <a:tr h="408950">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SVM (C=1.5, Degree=3, Kernel=poly)</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60-66%</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65-68%</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84-85%</a:t>
                      </a:r>
                      <a:endParaRPr b="1" sz="1200">
                        <a:latin typeface="Times New Roman"/>
                        <a:ea typeface="Times New Roman"/>
                        <a:cs typeface="Times New Roman"/>
                        <a:sym typeface="Times New Roman"/>
                      </a:endParaRPr>
                    </a:p>
                  </a:txBody>
                  <a:tcPr marT="63500" marB="63500" marR="63500" marL="63500"/>
                </a:tc>
              </a:tr>
              <a:tr h="656525">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Neural Network - MLP(hidden_layer_sizes=(32,32) ,alpha = 0.001)</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56-58%</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70-73%</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68-70%</a:t>
                      </a:r>
                      <a:endParaRPr sz="1200">
                        <a:latin typeface="Times New Roman"/>
                        <a:ea typeface="Times New Roman"/>
                        <a:cs typeface="Times New Roman"/>
                        <a:sym typeface="Times New Roman"/>
                      </a:endParaRPr>
                    </a:p>
                  </a:txBody>
                  <a:tcPr marT="63500" marB="63500" marR="63500" marL="63500"/>
                </a:tc>
              </a:tr>
              <a:tr h="389625">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Decision Tree (CART)</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31-34%</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35-37%</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40-43%</a:t>
                      </a:r>
                      <a:endParaRPr sz="1200">
                        <a:latin typeface="Times New Roman"/>
                        <a:ea typeface="Times New Roman"/>
                        <a:cs typeface="Times New Roman"/>
                        <a:sym typeface="Times New Roman"/>
                      </a:endParaRPr>
                    </a:p>
                  </a:txBody>
                  <a:tcPr marT="63500" marB="63500" marR="63500" marL="63500"/>
                </a:tc>
              </a:tr>
            </a:tbl>
          </a:graphicData>
        </a:graphic>
      </p:graphicFrame>
      <p:graphicFrame>
        <p:nvGraphicFramePr>
          <p:cNvPr id="573" name="Shape 573"/>
          <p:cNvGraphicFramePr/>
          <p:nvPr/>
        </p:nvGraphicFramePr>
        <p:xfrm>
          <a:off x="914400" y="4267200"/>
          <a:ext cx="3000000" cy="3000000"/>
        </p:xfrm>
        <a:graphic>
          <a:graphicData uri="http://schemas.openxmlformats.org/drawingml/2006/table">
            <a:tbl>
              <a:tblPr>
                <a:noFill/>
                <a:tableStyleId>{7F2B2B74-BDF8-499C-878F-41E8EAFF2DEC}</a:tableStyleId>
              </a:tblPr>
              <a:tblGrid>
                <a:gridCol w="4117200"/>
                <a:gridCol w="2346100"/>
                <a:gridCol w="1973325"/>
                <a:gridCol w="1942175"/>
              </a:tblGrid>
              <a:tr h="394300">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Algorithm</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Low Frequency</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Mid Frequency</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High Frequency</a:t>
                      </a:r>
                      <a:endParaRPr b="1" sz="1200">
                        <a:latin typeface="Times New Roman"/>
                        <a:ea typeface="Times New Roman"/>
                        <a:cs typeface="Times New Roman"/>
                        <a:sym typeface="Times New Roman"/>
                      </a:endParaRPr>
                    </a:p>
                  </a:txBody>
                  <a:tcPr marT="63500" marB="63500" marR="63500" marL="63500"/>
                </a:tc>
              </a:tr>
              <a:tr h="498050">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SVM (C=1.5, Degree=3, Kernel=poly)</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60-62%</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75-77%</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90-92%</a:t>
                      </a:r>
                      <a:endParaRPr b="1" sz="1200">
                        <a:latin typeface="Times New Roman"/>
                        <a:ea typeface="Times New Roman"/>
                        <a:cs typeface="Times New Roman"/>
                        <a:sym typeface="Times New Roman"/>
                      </a:endParaRPr>
                    </a:p>
                  </a:txBody>
                  <a:tcPr marT="63500" marB="63500" marR="63500" marL="63500"/>
                </a:tc>
              </a:tr>
              <a:tr h="577100">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Neural Network - MLP(hidden_layer_sizes=(32,32) ,alpha = 0.001)</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66-68%</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75-77%</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67-75%</a:t>
                      </a:r>
                      <a:endParaRPr sz="1200">
                        <a:latin typeface="Times New Roman"/>
                        <a:ea typeface="Times New Roman"/>
                        <a:cs typeface="Times New Roman"/>
                        <a:sym typeface="Times New Roman"/>
                      </a:endParaRPr>
                    </a:p>
                  </a:txBody>
                  <a:tcPr marT="63500" marB="63500" marR="63500" marL="63500"/>
                </a:tc>
              </a:tr>
              <a:tr h="394300">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Decision Tree (CART)</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41-45%</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44-55%</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47-52%</a:t>
                      </a:r>
                      <a:endParaRPr sz="1200">
                        <a:latin typeface="Times New Roman"/>
                        <a:ea typeface="Times New Roman"/>
                        <a:cs typeface="Times New Roman"/>
                        <a:sym typeface="Times New Roman"/>
                      </a:endParaRPr>
                    </a:p>
                  </a:txBody>
                  <a:tcPr marT="63500" marB="63500" marR="63500" marL="63500"/>
                </a:tc>
              </a:tr>
            </a:tbl>
          </a:graphicData>
        </a:graphic>
      </p:graphicFrame>
    </p:spTree>
  </p:cSld>
  <p:clrMapOvr>
    <a:masterClrMapping/>
  </p:clrMapOvr>
  <p:transition spd="med">
    <p:fade thruBlk="1"/>
  </p:transition>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7" name="Shape 577"/>
        <p:cNvGrpSpPr/>
        <p:nvPr/>
      </p:nvGrpSpPr>
      <p:grpSpPr>
        <a:xfrm>
          <a:off x="0" y="0"/>
          <a:ext cx="0" cy="0"/>
          <a:chOff x="0" y="0"/>
          <a:chExt cx="0" cy="0"/>
        </a:xfrm>
      </p:grpSpPr>
      <p:sp>
        <p:nvSpPr>
          <p:cNvPr id="578" name="Shape 578"/>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rtl="0">
              <a:spcBef>
                <a:spcPts val="0"/>
              </a:spcBef>
              <a:spcAft>
                <a:spcPts val="0"/>
              </a:spcAft>
              <a:buClr>
                <a:schemeClr val="dk1"/>
              </a:buClr>
              <a:buFont typeface="Times New Roman"/>
              <a:buNone/>
            </a:pPr>
            <a:r>
              <a:rPr lang="en-US" sz="4400">
                <a:latin typeface="Times New Roman"/>
                <a:ea typeface="Times New Roman"/>
                <a:cs typeface="Times New Roman"/>
                <a:sym typeface="Times New Roman"/>
              </a:rPr>
              <a:t>COMPARATIVE ANALYSIS</a:t>
            </a:r>
            <a:endParaRPr sz="4400">
              <a:latin typeface="Times New Roman"/>
              <a:ea typeface="Times New Roman"/>
              <a:cs typeface="Times New Roman"/>
              <a:sym typeface="Times New Roman"/>
            </a:endParaRPr>
          </a:p>
        </p:txBody>
      </p:sp>
      <p:sp>
        <p:nvSpPr>
          <p:cNvPr id="579" name="Shape 579"/>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580" name="Shape 580"/>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
        <p:nvSpPr>
          <p:cNvPr id="581" name="Shape 581"/>
          <p:cNvSpPr txBox="1"/>
          <p:nvPr/>
        </p:nvSpPr>
        <p:spPr>
          <a:xfrm>
            <a:off x="1028700" y="1399850"/>
            <a:ext cx="9578700" cy="3651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Clr>
                <a:schemeClr val="dk2"/>
              </a:buClr>
              <a:buSzPts val="1100"/>
              <a:buFont typeface="Arial"/>
              <a:buNone/>
            </a:pPr>
            <a:r>
              <a:rPr b="1" lang="en-US">
                <a:solidFill>
                  <a:schemeClr val="dk2"/>
                </a:solidFill>
                <a:latin typeface="Times New Roman"/>
                <a:ea typeface="Times New Roman"/>
                <a:cs typeface="Times New Roman"/>
                <a:sym typeface="Times New Roman"/>
              </a:rPr>
              <a:t>sentence2Vec with PCA</a:t>
            </a:r>
            <a:endParaRPr/>
          </a:p>
        </p:txBody>
      </p:sp>
      <p:sp>
        <p:nvSpPr>
          <p:cNvPr id="582" name="Shape 582"/>
          <p:cNvSpPr txBox="1"/>
          <p:nvPr/>
        </p:nvSpPr>
        <p:spPr>
          <a:xfrm>
            <a:off x="1028700" y="3838250"/>
            <a:ext cx="8683200" cy="3651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b="1" lang="en-US">
                <a:solidFill>
                  <a:schemeClr val="dk2"/>
                </a:solidFill>
                <a:latin typeface="Times New Roman"/>
                <a:ea typeface="Times New Roman"/>
                <a:cs typeface="Times New Roman"/>
                <a:sym typeface="Times New Roman"/>
              </a:rPr>
              <a:t> word2Vec (vector size = 300)</a:t>
            </a:r>
            <a:endParaRPr/>
          </a:p>
        </p:txBody>
      </p:sp>
      <p:graphicFrame>
        <p:nvGraphicFramePr>
          <p:cNvPr id="583" name="Shape 583"/>
          <p:cNvGraphicFramePr/>
          <p:nvPr/>
        </p:nvGraphicFramePr>
        <p:xfrm>
          <a:off x="1219200" y="1828800"/>
          <a:ext cx="3000000" cy="3000000"/>
        </p:xfrm>
        <a:graphic>
          <a:graphicData uri="http://schemas.openxmlformats.org/drawingml/2006/table">
            <a:tbl>
              <a:tblPr>
                <a:noFill/>
                <a:tableStyleId>{7F2B2B74-BDF8-499C-878F-41E8EAFF2DEC}</a:tableStyleId>
              </a:tblPr>
              <a:tblGrid>
                <a:gridCol w="4718075"/>
                <a:gridCol w="2542975"/>
              </a:tblGrid>
              <a:tr h="423475">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Algorithm</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Accuracy</a:t>
                      </a:r>
                      <a:endParaRPr b="1" sz="1200">
                        <a:latin typeface="Times New Roman"/>
                        <a:ea typeface="Times New Roman"/>
                        <a:cs typeface="Times New Roman"/>
                        <a:sym typeface="Times New Roman"/>
                      </a:endParaRPr>
                    </a:p>
                  </a:txBody>
                  <a:tcPr marT="63500" marB="63500" marR="63500" marL="63500"/>
                </a:tc>
              </a:tr>
              <a:tr h="423475">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SVM (C=1.5, Degree=3, Kernel=poly)</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41%(5 authors) , 19%(15 authors)</a:t>
                      </a:r>
                      <a:endParaRPr sz="1200">
                        <a:latin typeface="Times New Roman"/>
                        <a:ea typeface="Times New Roman"/>
                        <a:cs typeface="Times New Roman"/>
                        <a:sym typeface="Times New Roman"/>
                      </a:endParaRPr>
                    </a:p>
                  </a:txBody>
                  <a:tcPr marT="63500" marB="63500" marR="63500" marL="63500"/>
                </a:tc>
              </a:tr>
              <a:tr h="432075">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Neural Network - MLP (hidden_layer_sizes=(32,32) , alpha = 0.001)</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70%</a:t>
                      </a:r>
                      <a:r>
                        <a:rPr lang="en-US" sz="1200">
                          <a:latin typeface="Times New Roman"/>
                          <a:ea typeface="Times New Roman"/>
                          <a:cs typeface="Times New Roman"/>
                          <a:sym typeface="Times New Roman"/>
                        </a:rPr>
                        <a:t>(5 authors) , 67%(15 authors)</a:t>
                      </a:r>
                      <a:endParaRPr sz="1200">
                        <a:latin typeface="Times New Roman"/>
                        <a:ea typeface="Times New Roman"/>
                        <a:cs typeface="Times New Roman"/>
                        <a:sym typeface="Times New Roman"/>
                      </a:endParaRPr>
                    </a:p>
                  </a:txBody>
                  <a:tcPr marT="63500" marB="63500" marR="63500" marL="63500"/>
                </a:tc>
              </a:tr>
              <a:tr h="423475">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Decision Tree (CART)</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54%(5 authors) , 43%(15 authors)</a:t>
                      </a:r>
                      <a:endParaRPr sz="1200">
                        <a:latin typeface="Times New Roman"/>
                        <a:ea typeface="Times New Roman"/>
                        <a:cs typeface="Times New Roman"/>
                        <a:sym typeface="Times New Roman"/>
                      </a:endParaRPr>
                    </a:p>
                  </a:txBody>
                  <a:tcPr marT="63500" marB="63500" marR="63500" marL="63500"/>
                </a:tc>
              </a:tr>
            </a:tbl>
          </a:graphicData>
        </a:graphic>
      </p:graphicFrame>
      <p:graphicFrame>
        <p:nvGraphicFramePr>
          <p:cNvPr id="584" name="Shape 584"/>
          <p:cNvGraphicFramePr/>
          <p:nvPr/>
        </p:nvGraphicFramePr>
        <p:xfrm>
          <a:off x="1219200" y="4343625"/>
          <a:ext cx="3000000" cy="3000000"/>
        </p:xfrm>
        <a:graphic>
          <a:graphicData uri="http://schemas.openxmlformats.org/drawingml/2006/table">
            <a:tbl>
              <a:tblPr>
                <a:noFill/>
                <a:tableStyleId>{7F2B2B74-BDF8-499C-878F-41E8EAFF2DEC}</a:tableStyleId>
              </a:tblPr>
              <a:tblGrid>
                <a:gridCol w="4718075"/>
                <a:gridCol w="2542975"/>
              </a:tblGrid>
              <a:tr h="429600">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Algorithm</a:t>
                      </a:r>
                      <a:endParaRPr b="1"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Accuracy</a:t>
                      </a:r>
                      <a:endParaRPr b="1" sz="1200">
                        <a:latin typeface="Times New Roman"/>
                        <a:ea typeface="Times New Roman"/>
                        <a:cs typeface="Times New Roman"/>
                        <a:sym typeface="Times New Roman"/>
                      </a:endParaRPr>
                    </a:p>
                  </a:txBody>
                  <a:tcPr marT="63500" marB="63500" marR="63500" marL="63500"/>
                </a:tc>
              </a:tr>
              <a:tr h="429600">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SVM (C=1.5, Degree=3, Kernel=poly)</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65%(5 authors),</a:t>
                      </a:r>
                      <a:endParaRPr sz="1200">
                        <a:latin typeface="Times New Roman"/>
                        <a:ea typeface="Times New Roman"/>
                        <a:cs typeface="Times New Roman"/>
                        <a:sym typeface="Times New Roman"/>
                      </a:endParaRPr>
                    </a:p>
                  </a:txBody>
                  <a:tcPr marT="63500" marB="63500" marR="63500" marL="63500"/>
                </a:tc>
              </a:tr>
              <a:tr h="429600">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Neural Network - MLP(hidden_layer_sizes=(32,32) , alpha = 0.001)</a:t>
                      </a:r>
                      <a:endParaRPr b="1" sz="1200">
                        <a:solidFill>
                          <a:srgbClr val="FF0000"/>
                        </a:solidFill>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b="1" lang="en-US" sz="1200">
                          <a:latin typeface="Times New Roman"/>
                          <a:ea typeface="Times New Roman"/>
                          <a:cs typeface="Times New Roman"/>
                          <a:sym typeface="Times New Roman"/>
                        </a:rPr>
                        <a:t>98.11% </a:t>
                      </a:r>
                      <a:r>
                        <a:rPr lang="en-US" sz="1200">
                          <a:latin typeface="Times New Roman"/>
                          <a:ea typeface="Times New Roman"/>
                          <a:cs typeface="Times New Roman"/>
                          <a:sym typeface="Times New Roman"/>
                        </a:rPr>
                        <a:t>(5 authors), 84%(15 authors)</a:t>
                      </a:r>
                      <a:endParaRPr sz="1200">
                        <a:latin typeface="Times New Roman"/>
                        <a:ea typeface="Times New Roman"/>
                        <a:cs typeface="Times New Roman"/>
                        <a:sym typeface="Times New Roman"/>
                      </a:endParaRPr>
                    </a:p>
                  </a:txBody>
                  <a:tcPr marT="63500" marB="63500" marR="63500" marL="63500"/>
                </a:tc>
              </a:tr>
              <a:tr h="429600">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Decision Tree (CART)</a:t>
                      </a:r>
                      <a:endParaRPr sz="1200">
                        <a:latin typeface="Times New Roman"/>
                        <a:ea typeface="Times New Roman"/>
                        <a:cs typeface="Times New Roman"/>
                        <a:sym typeface="Times New Roman"/>
                      </a:endParaRPr>
                    </a:p>
                  </a:txBody>
                  <a:tcPr marT="63500" marB="63500" marR="63500" marL="63500"/>
                </a:tc>
                <a:tc>
                  <a:txBody>
                    <a:bodyPr>
                      <a:noAutofit/>
                    </a:bodyPr>
                    <a:lstStyle/>
                    <a:p>
                      <a:pPr indent="0" lvl="0" marL="0" rtl="0">
                        <a:lnSpc>
                          <a:spcPct val="150000"/>
                        </a:lnSpc>
                        <a:spcBef>
                          <a:spcPts val="0"/>
                        </a:spcBef>
                        <a:spcAft>
                          <a:spcPts val="0"/>
                        </a:spcAft>
                        <a:buNone/>
                      </a:pPr>
                      <a:r>
                        <a:rPr lang="en-US" sz="1200">
                          <a:latin typeface="Times New Roman"/>
                          <a:ea typeface="Times New Roman"/>
                          <a:cs typeface="Times New Roman"/>
                          <a:sym typeface="Times New Roman"/>
                        </a:rPr>
                        <a:t>97.45%(5 authors),  45%(15 authors)</a:t>
                      </a:r>
                      <a:endParaRPr sz="1200">
                        <a:latin typeface="Times New Roman"/>
                        <a:ea typeface="Times New Roman"/>
                        <a:cs typeface="Times New Roman"/>
                        <a:sym typeface="Times New Roman"/>
                      </a:endParaRPr>
                    </a:p>
                  </a:txBody>
                  <a:tcPr marT="63500" marB="63500" marR="63500" marL="63500"/>
                </a:tc>
              </a:tr>
            </a:tbl>
          </a:graphicData>
        </a:graphic>
      </p:graphicFrame>
    </p:spTree>
  </p:cSld>
  <p:clrMapOvr>
    <a:masterClrMapping/>
  </p:clrMapOvr>
  <p:transition spd="med">
    <p:fade thruBlk="1"/>
  </p:transition>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8" name="Shape 588"/>
        <p:cNvGrpSpPr/>
        <p:nvPr/>
      </p:nvGrpSpPr>
      <p:grpSpPr>
        <a:xfrm>
          <a:off x="0" y="0"/>
          <a:ext cx="0" cy="0"/>
          <a:chOff x="0" y="0"/>
          <a:chExt cx="0" cy="0"/>
        </a:xfrm>
      </p:grpSpPr>
      <p:sp>
        <p:nvSpPr>
          <p:cNvPr id="589" name="Shape 589"/>
          <p:cNvSpPr txBox="1"/>
          <p:nvPr>
            <p:ph type="ctrTitle"/>
          </p:nvPr>
        </p:nvSpPr>
        <p:spPr>
          <a:xfrm>
            <a:off x="983775" y="1768981"/>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a:latin typeface="Times New Roman"/>
                <a:ea typeface="Times New Roman"/>
                <a:cs typeface="Times New Roman"/>
                <a:sym typeface="Times New Roman"/>
              </a:rPr>
              <a:t>LIMITATIONS</a:t>
            </a:r>
            <a:endParaRPr b="0" i="0" sz="4400" u="none" cap="none" strike="noStrike">
              <a:solidFill>
                <a:schemeClr val="dk1"/>
              </a:solidFill>
              <a:latin typeface="Times New Roman"/>
              <a:ea typeface="Times New Roman"/>
              <a:cs typeface="Times New Roman"/>
              <a:sym typeface="Times New Roman"/>
            </a:endParaRPr>
          </a:p>
        </p:txBody>
      </p:sp>
      <p:sp>
        <p:nvSpPr>
          <p:cNvPr id="590" name="Shape 590"/>
          <p:cNvSpPr txBox="1"/>
          <p:nvPr>
            <p:ph idx="1" type="subTitle"/>
          </p:nvPr>
        </p:nvSpPr>
        <p:spPr>
          <a:xfrm>
            <a:off x="1104898" y="4511784"/>
            <a:ext cx="10096501" cy="955565"/>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591" name="Shape 591"/>
          <p:cNvGrpSpPr/>
          <p:nvPr/>
        </p:nvGrpSpPr>
        <p:grpSpPr>
          <a:xfrm>
            <a:off x="1658527" y="145038"/>
            <a:ext cx="8426094" cy="830997"/>
            <a:chOff x="1658527" y="145038"/>
            <a:chExt cx="8426094" cy="830997"/>
          </a:xfrm>
        </p:grpSpPr>
        <p:pic>
          <p:nvPicPr>
            <p:cNvPr id="592" name="Shape 592"/>
            <p:cNvPicPr preferRelativeResize="0"/>
            <p:nvPr/>
          </p:nvPicPr>
          <p:blipFill rotWithShape="1">
            <a:blip r:embed="rId3">
              <a:alphaModFix/>
            </a:blip>
            <a:srcRect b="0" l="0" r="0" t="0"/>
            <a:stretch/>
          </p:blipFill>
          <p:spPr>
            <a:xfrm>
              <a:off x="1658527" y="169258"/>
              <a:ext cx="1100137" cy="782555"/>
            </a:xfrm>
            <a:prstGeom prst="rect">
              <a:avLst/>
            </a:prstGeom>
            <a:noFill/>
            <a:ln>
              <a:noFill/>
            </a:ln>
          </p:spPr>
        </p:pic>
        <p:sp>
          <p:nvSpPr>
            <p:cNvPr id="593" name="Shape 593"/>
            <p:cNvSpPr txBox="1"/>
            <p:nvPr/>
          </p:nvSpPr>
          <p:spPr>
            <a:xfrm>
              <a:off x="2901243" y="145038"/>
              <a:ext cx="7183378" cy="83099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7" name="Shape 597"/>
        <p:cNvGrpSpPr/>
        <p:nvPr/>
      </p:nvGrpSpPr>
      <p:grpSpPr>
        <a:xfrm>
          <a:off x="0" y="0"/>
          <a:ext cx="0" cy="0"/>
          <a:chOff x="0" y="0"/>
          <a:chExt cx="0" cy="0"/>
        </a:xfrm>
      </p:grpSpPr>
      <p:sp>
        <p:nvSpPr>
          <p:cNvPr id="598" name="Shape 598"/>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sz="4400">
                <a:latin typeface="Times New Roman"/>
                <a:ea typeface="Times New Roman"/>
                <a:cs typeface="Times New Roman"/>
                <a:sym typeface="Times New Roman"/>
              </a:rPr>
              <a:t>LIMITATIONS</a:t>
            </a:r>
            <a:endParaRPr b="0" i="0" sz="4400" u="none" cap="none" strike="noStrike">
              <a:solidFill>
                <a:schemeClr val="dk1"/>
              </a:solidFill>
              <a:latin typeface="Times New Roman"/>
              <a:ea typeface="Times New Roman"/>
              <a:cs typeface="Times New Roman"/>
              <a:sym typeface="Times New Roman"/>
            </a:endParaRPr>
          </a:p>
        </p:txBody>
      </p:sp>
      <p:sp>
        <p:nvSpPr>
          <p:cNvPr id="599" name="Shape 599"/>
          <p:cNvSpPr txBox="1"/>
          <p:nvPr>
            <p:ph idx="11" type="ftr"/>
          </p:nvPr>
        </p:nvSpPr>
        <p:spPr>
          <a:xfrm>
            <a:off x="2934459" y="6356350"/>
            <a:ext cx="6323082" cy="365126"/>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600" name="Shape 600"/>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
        <p:nvSpPr>
          <p:cNvPr id="601" name="Shape 601"/>
          <p:cNvSpPr txBox="1"/>
          <p:nvPr>
            <p:ph idx="4294967295" type="subTitle"/>
          </p:nvPr>
        </p:nvSpPr>
        <p:spPr>
          <a:xfrm>
            <a:off x="1104900" y="1570650"/>
            <a:ext cx="10096500" cy="3896700"/>
          </a:xfrm>
          <a:prstGeom prst="rect">
            <a:avLst/>
          </a:prstGeom>
          <a:noFill/>
          <a:ln>
            <a:noFill/>
          </a:ln>
        </p:spPr>
        <p:txBody>
          <a:bodyPr anchorCtr="0" anchor="t" bIns="45700" lIns="0" spcFirstLastPara="1" rIns="0" wrap="square" tIns="45700">
            <a:noAutofit/>
          </a:bodyPr>
          <a:lstStyle/>
          <a:p>
            <a:pPr indent="-406400" lvl="0" marL="457200" marR="238125" rtl="0" algn="just">
              <a:lnSpc>
                <a:spcPct val="150000"/>
              </a:lnSpc>
              <a:spcBef>
                <a:spcPts val="0"/>
              </a:spcBef>
              <a:spcAft>
                <a:spcPts val="0"/>
              </a:spcAft>
              <a:buSzPts val="2800"/>
              <a:buFont typeface="Times New Roman"/>
              <a:buChar char="▪"/>
            </a:pPr>
            <a:r>
              <a:rPr lang="en-US">
                <a:solidFill>
                  <a:schemeClr val="dk2"/>
                </a:solidFill>
                <a:latin typeface="Times New Roman"/>
                <a:ea typeface="Times New Roman"/>
                <a:cs typeface="Times New Roman"/>
                <a:sym typeface="Times New Roman"/>
              </a:rPr>
              <a:t>Prediction accuracy depends on the data set considered in training the system and the time, space and computational complexities heavily depends on the relationship and mutual importance of every word with respect to the other words in a single document and documents written by other authors.</a:t>
            </a:r>
            <a:endParaRPr>
              <a:solidFill>
                <a:schemeClr val="dk2"/>
              </a:solidFill>
              <a:latin typeface="Times New Roman"/>
              <a:ea typeface="Times New Roman"/>
              <a:cs typeface="Times New Roman"/>
              <a:sym typeface="Times New Roman"/>
            </a:endParaRPr>
          </a:p>
          <a:p>
            <a:pPr indent="-406400" lvl="0" marL="457200" marR="238125" rtl="0" algn="just">
              <a:lnSpc>
                <a:spcPct val="150000"/>
              </a:lnSpc>
              <a:spcBef>
                <a:spcPts val="0"/>
              </a:spcBef>
              <a:spcAft>
                <a:spcPts val="0"/>
              </a:spcAft>
              <a:buSzPts val="2800"/>
              <a:buFont typeface="Times New Roman"/>
              <a:buChar char="▪"/>
            </a:pPr>
            <a:r>
              <a:rPr lang="en-US">
                <a:solidFill>
                  <a:schemeClr val="dk2"/>
                </a:solidFill>
                <a:latin typeface="Times New Roman"/>
                <a:ea typeface="Times New Roman"/>
                <a:cs typeface="Times New Roman"/>
                <a:sym typeface="Times New Roman"/>
              </a:rPr>
              <a:t>For fast computation and processing the system should have high computational power which includes a fast RAM (minimum of 8GB), a powerful processor and a high end graphic card.</a:t>
            </a:r>
            <a:endParaRPr>
              <a:latin typeface="Times New Roman"/>
              <a:ea typeface="Times New Roman"/>
              <a:cs typeface="Times New Roman"/>
              <a:sym typeface="Times New Roman"/>
            </a:endParaRPr>
          </a:p>
        </p:txBody>
      </p:sp>
    </p:spTree>
  </p:cSld>
  <p:clrMapOvr>
    <a:masterClrMapping/>
  </p:clrMapOvr>
  <p:transition spd="med">
    <p:fade thruBlk="1"/>
  </p:transition>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5" name="Shape 605"/>
        <p:cNvGrpSpPr/>
        <p:nvPr/>
      </p:nvGrpSpPr>
      <p:grpSpPr>
        <a:xfrm>
          <a:off x="0" y="0"/>
          <a:ext cx="0" cy="0"/>
          <a:chOff x="0" y="0"/>
          <a:chExt cx="0" cy="0"/>
        </a:xfrm>
      </p:grpSpPr>
      <p:sp>
        <p:nvSpPr>
          <p:cNvPr id="606" name="Shape 606"/>
          <p:cNvSpPr txBox="1"/>
          <p:nvPr>
            <p:ph type="ctrTitle"/>
          </p:nvPr>
        </p:nvSpPr>
        <p:spPr>
          <a:xfrm>
            <a:off x="983775" y="1768981"/>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a:latin typeface="Times New Roman"/>
                <a:ea typeface="Times New Roman"/>
                <a:cs typeface="Times New Roman"/>
                <a:sym typeface="Times New Roman"/>
              </a:rPr>
              <a:t>FUTURE SCOPE</a:t>
            </a:r>
            <a:endParaRPr b="0" i="0" sz="4400" u="none" cap="none" strike="noStrike">
              <a:solidFill>
                <a:schemeClr val="dk1"/>
              </a:solidFill>
              <a:latin typeface="Times New Roman"/>
              <a:ea typeface="Times New Roman"/>
              <a:cs typeface="Times New Roman"/>
              <a:sym typeface="Times New Roman"/>
            </a:endParaRPr>
          </a:p>
        </p:txBody>
      </p:sp>
      <p:sp>
        <p:nvSpPr>
          <p:cNvPr id="607" name="Shape 607"/>
          <p:cNvSpPr txBox="1"/>
          <p:nvPr>
            <p:ph idx="1" type="subTitle"/>
          </p:nvPr>
        </p:nvSpPr>
        <p:spPr>
          <a:xfrm>
            <a:off x="1104898" y="4511784"/>
            <a:ext cx="10096500" cy="9555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608" name="Shape 608"/>
          <p:cNvGrpSpPr/>
          <p:nvPr/>
        </p:nvGrpSpPr>
        <p:grpSpPr>
          <a:xfrm>
            <a:off x="1658527" y="145038"/>
            <a:ext cx="8426216" cy="831000"/>
            <a:chOff x="1658527" y="145038"/>
            <a:chExt cx="8426216" cy="831000"/>
          </a:xfrm>
        </p:grpSpPr>
        <p:pic>
          <p:nvPicPr>
            <p:cNvPr id="609" name="Shape 609"/>
            <p:cNvPicPr preferRelativeResize="0"/>
            <p:nvPr/>
          </p:nvPicPr>
          <p:blipFill rotWithShape="1">
            <a:blip r:embed="rId3">
              <a:alphaModFix/>
            </a:blip>
            <a:srcRect b="0" l="0" r="0" t="0"/>
            <a:stretch/>
          </p:blipFill>
          <p:spPr>
            <a:xfrm>
              <a:off x="1658527" y="169258"/>
              <a:ext cx="1100100" cy="782700"/>
            </a:xfrm>
            <a:prstGeom prst="rect">
              <a:avLst/>
            </a:prstGeom>
            <a:noFill/>
            <a:ln>
              <a:noFill/>
            </a:ln>
          </p:spPr>
        </p:pic>
        <p:sp>
          <p:nvSpPr>
            <p:cNvPr id="610" name="Shape 610"/>
            <p:cNvSpPr txBox="1"/>
            <p:nvPr/>
          </p:nvSpPr>
          <p:spPr>
            <a:xfrm>
              <a:off x="2901243" y="145038"/>
              <a:ext cx="7183500" cy="8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4" name="Shape 614"/>
        <p:cNvGrpSpPr/>
        <p:nvPr/>
      </p:nvGrpSpPr>
      <p:grpSpPr>
        <a:xfrm>
          <a:off x="0" y="0"/>
          <a:ext cx="0" cy="0"/>
          <a:chOff x="0" y="0"/>
          <a:chExt cx="0" cy="0"/>
        </a:xfrm>
      </p:grpSpPr>
      <p:sp>
        <p:nvSpPr>
          <p:cNvPr id="615" name="Shape 615"/>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sz="4400">
                <a:latin typeface="Times New Roman"/>
                <a:ea typeface="Times New Roman"/>
                <a:cs typeface="Times New Roman"/>
                <a:sym typeface="Times New Roman"/>
              </a:rPr>
              <a:t>FUTURE SCOPE</a:t>
            </a:r>
            <a:endParaRPr b="0" i="0" sz="4400" u="none" cap="none" strike="noStrike">
              <a:solidFill>
                <a:schemeClr val="dk1"/>
              </a:solidFill>
              <a:latin typeface="Times New Roman"/>
              <a:ea typeface="Times New Roman"/>
              <a:cs typeface="Times New Roman"/>
              <a:sym typeface="Times New Roman"/>
            </a:endParaRPr>
          </a:p>
        </p:txBody>
      </p:sp>
      <p:sp>
        <p:nvSpPr>
          <p:cNvPr id="616" name="Shape 616"/>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617" name="Shape 617"/>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
        <p:nvSpPr>
          <p:cNvPr id="618" name="Shape 618"/>
          <p:cNvSpPr txBox="1"/>
          <p:nvPr>
            <p:ph idx="4294967295" type="subTitle"/>
          </p:nvPr>
        </p:nvSpPr>
        <p:spPr>
          <a:xfrm>
            <a:off x="1104900" y="1570650"/>
            <a:ext cx="10096500" cy="4785600"/>
          </a:xfrm>
          <a:prstGeom prst="rect">
            <a:avLst/>
          </a:prstGeom>
          <a:noFill/>
          <a:ln>
            <a:noFill/>
          </a:ln>
        </p:spPr>
        <p:txBody>
          <a:bodyPr anchorCtr="0" anchor="t" bIns="45700" lIns="0" spcFirstLastPara="1" rIns="0" wrap="square" tIns="45700">
            <a:noAutofit/>
          </a:bodyPr>
          <a:lstStyle/>
          <a:p>
            <a:pPr indent="-457200" lvl="0" marL="457200" marR="238125" rtl="0" algn="just">
              <a:lnSpc>
                <a:spcPct val="100000"/>
              </a:lnSpc>
              <a:spcBef>
                <a:spcPts val="0"/>
              </a:spcBef>
              <a:spcAft>
                <a:spcPts val="0"/>
              </a:spcAft>
              <a:buSzPts val="3600"/>
              <a:buFont typeface="Times New Roman"/>
              <a:buChar char="▪"/>
            </a:pPr>
            <a:r>
              <a:rPr lang="en-US">
                <a:solidFill>
                  <a:schemeClr val="dk2"/>
                </a:solidFill>
                <a:latin typeface="Times New Roman"/>
                <a:ea typeface="Times New Roman"/>
                <a:cs typeface="Times New Roman"/>
                <a:sym typeface="Times New Roman"/>
              </a:rPr>
              <a:t>Our system requires many words from each author to train itself to their writing style. </a:t>
            </a:r>
            <a:endParaRPr>
              <a:solidFill>
                <a:schemeClr val="dk2"/>
              </a:solidFill>
              <a:latin typeface="Times New Roman"/>
              <a:ea typeface="Times New Roman"/>
              <a:cs typeface="Times New Roman"/>
              <a:sym typeface="Times New Roman"/>
            </a:endParaRPr>
          </a:p>
          <a:p>
            <a:pPr indent="-457200" lvl="0" marL="457200" marR="238125" rtl="0" algn="just">
              <a:lnSpc>
                <a:spcPct val="100000"/>
              </a:lnSpc>
              <a:spcBef>
                <a:spcPts val="0"/>
              </a:spcBef>
              <a:spcAft>
                <a:spcPts val="0"/>
              </a:spcAft>
              <a:buSzPts val="3600"/>
              <a:buFont typeface="Times New Roman"/>
              <a:buChar char="▪"/>
            </a:pPr>
            <a:r>
              <a:rPr lang="en-US">
                <a:solidFill>
                  <a:schemeClr val="dk2"/>
                </a:solidFill>
                <a:latin typeface="Times New Roman"/>
                <a:ea typeface="Times New Roman"/>
                <a:cs typeface="Times New Roman"/>
                <a:sym typeface="Times New Roman"/>
              </a:rPr>
              <a:t>The future scope for our project is improving it to predict authors successfully even on a small dataset from each other, like twitter tweets or short online messages and posts. </a:t>
            </a:r>
            <a:endParaRPr>
              <a:solidFill>
                <a:schemeClr val="dk2"/>
              </a:solidFill>
              <a:latin typeface="Times New Roman"/>
              <a:ea typeface="Times New Roman"/>
              <a:cs typeface="Times New Roman"/>
              <a:sym typeface="Times New Roman"/>
            </a:endParaRPr>
          </a:p>
          <a:p>
            <a:pPr indent="-457200" lvl="0" marL="457200" marR="238125" rtl="0" algn="just">
              <a:lnSpc>
                <a:spcPct val="100000"/>
              </a:lnSpc>
              <a:spcBef>
                <a:spcPts val="0"/>
              </a:spcBef>
              <a:spcAft>
                <a:spcPts val="0"/>
              </a:spcAft>
              <a:buSzPts val="3600"/>
              <a:buFont typeface="Times New Roman"/>
              <a:buChar char="▪"/>
            </a:pPr>
            <a:r>
              <a:rPr lang="en-US">
                <a:solidFill>
                  <a:schemeClr val="dk2"/>
                </a:solidFill>
                <a:latin typeface="Times New Roman"/>
                <a:ea typeface="Times New Roman"/>
                <a:cs typeface="Times New Roman"/>
                <a:sym typeface="Times New Roman"/>
              </a:rPr>
              <a:t>This will enable cyber police in forensics when the case pertains to authenticity or accurately determining the true author of a message or post present online by just studying the writing styles prevalent on the online and social networking portals and those stored in the present models saved after forensics performed on previous cases. </a:t>
            </a:r>
            <a:endParaRPr>
              <a:solidFill>
                <a:schemeClr val="dk2"/>
              </a:solidFill>
              <a:latin typeface="Times New Roman"/>
              <a:ea typeface="Times New Roman"/>
              <a:cs typeface="Times New Roman"/>
              <a:sym typeface="Times New Roman"/>
            </a:endParaRPr>
          </a:p>
          <a:p>
            <a:pPr indent="-457200" lvl="0" marL="457200" marR="238125" rtl="0" algn="just">
              <a:lnSpc>
                <a:spcPct val="100000"/>
              </a:lnSpc>
              <a:spcBef>
                <a:spcPts val="0"/>
              </a:spcBef>
              <a:spcAft>
                <a:spcPts val="0"/>
              </a:spcAft>
              <a:buSzPts val="3600"/>
              <a:buFont typeface="Times New Roman"/>
              <a:buChar char="▪"/>
            </a:pPr>
            <a:r>
              <a:rPr lang="en-US">
                <a:solidFill>
                  <a:schemeClr val="dk2"/>
                </a:solidFill>
                <a:latin typeface="Times New Roman"/>
                <a:ea typeface="Times New Roman"/>
                <a:cs typeface="Times New Roman"/>
                <a:sym typeface="Times New Roman"/>
              </a:rPr>
              <a:t>Another application can be identification of multiple users as the author of a single document which does not take place in the current model.</a:t>
            </a:r>
            <a:endParaRPr>
              <a:solidFill>
                <a:schemeClr val="dk2"/>
              </a:solidFill>
              <a:latin typeface="Times New Roman"/>
              <a:ea typeface="Times New Roman"/>
              <a:cs typeface="Times New Roman"/>
              <a:sym typeface="Times New Roman"/>
            </a:endParaRPr>
          </a:p>
        </p:txBody>
      </p:sp>
    </p:spTree>
  </p:cSld>
  <p:clrMapOvr>
    <a:masterClrMapping/>
  </p:clrMapOvr>
  <p:transition spd="med">
    <p:fade thruBlk="1"/>
  </p:transition>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2" name="Shape 622"/>
        <p:cNvGrpSpPr/>
        <p:nvPr/>
      </p:nvGrpSpPr>
      <p:grpSpPr>
        <a:xfrm>
          <a:off x="0" y="0"/>
          <a:ext cx="0" cy="0"/>
          <a:chOff x="0" y="0"/>
          <a:chExt cx="0" cy="0"/>
        </a:xfrm>
      </p:grpSpPr>
      <p:sp>
        <p:nvSpPr>
          <p:cNvPr id="623" name="Shape 623"/>
          <p:cNvSpPr txBox="1"/>
          <p:nvPr>
            <p:ph type="ctrTitle"/>
          </p:nvPr>
        </p:nvSpPr>
        <p:spPr>
          <a:xfrm>
            <a:off x="1047750" y="2319156"/>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400" u="none" cap="none" strike="noStrike">
                <a:solidFill>
                  <a:schemeClr val="dk1"/>
                </a:solidFill>
                <a:latin typeface="Times New Roman"/>
                <a:ea typeface="Times New Roman"/>
                <a:cs typeface="Times New Roman"/>
                <a:sym typeface="Times New Roman"/>
              </a:rPr>
              <a:t>CONCLUSIONS</a:t>
            </a:r>
            <a:br>
              <a:rPr b="0" i="0" lang="en-US" sz="4400" u="none" cap="none" strike="noStrike">
                <a:solidFill>
                  <a:schemeClr val="dk1"/>
                </a:solidFill>
                <a:latin typeface="Times New Roman"/>
                <a:ea typeface="Times New Roman"/>
                <a:cs typeface="Times New Roman"/>
                <a:sym typeface="Times New Roman"/>
              </a:rPr>
            </a:br>
            <a:endParaRPr b="0" i="0" sz="4400" u="none" cap="none" strike="noStrike">
              <a:solidFill>
                <a:schemeClr val="dk1"/>
              </a:solidFill>
              <a:latin typeface="Times New Roman"/>
              <a:ea typeface="Times New Roman"/>
              <a:cs typeface="Times New Roman"/>
              <a:sym typeface="Times New Roman"/>
            </a:endParaRPr>
          </a:p>
        </p:txBody>
      </p:sp>
      <p:sp>
        <p:nvSpPr>
          <p:cNvPr id="624" name="Shape 624"/>
          <p:cNvSpPr txBox="1"/>
          <p:nvPr>
            <p:ph idx="1" type="subTitle"/>
          </p:nvPr>
        </p:nvSpPr>
        <p:spPr>
          <a:xfrm>
            <a:off x="1104898" y="4511784"/>
            <a:ext cx="10096500" cy="9555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625" name="Shape 625"/>
          <p:cNvGrpSpPr/>
          <p:nvPr/>
        </p:nvGrpSpPr>
        <p:grpSpPr>
          <a:xfrm>
            <a:off x="1658527" y="145038"/>
            <a:ext cx="8426216" cy="831000"/>
            <a:chOff x="1658527" y="145038"/>
            <a:chExt cx="8426216" cy="831000"/>
          </a:xfrm>
        </p:grpSpPr>
        <p:pic>
          <p:nvPicPr>
            <p:cNvPr id="626" name="Shape 626"/>
            <p:cNvPicPr preferRelativeResize="0"/>
            <p:nvPr/>
          </p:nvPicPr>
          <p:blipFill rotWithShape="1">
            <a:blip r:embed="rId3">
              <a:alphaModFix/>
            </a:blip>
            <a:srcRect b="0" l="0" r="0" t="0"/>
            <a:stretch/>
          </p:blipFill>
          <p:spPr>
            <a:xfrm>
              <a:off x="1658527" y="169258"/>
              <a:ext cx="1100100" cy="782700"/>
            </a:xfrm>
            <a:prstGeom prst="rect">
              <a:avLst/>
            </a:prstGeom>
            <a:noFill/>
            <a:ln>
              <a:noFill/>
            </a:ln>
          </p:spPr>
        </p:pic>
        <p:sp>
          <p:nvSpPr>
            <p:cNvPr id="627" name="Shape 627"/>
            <p:cNvSpPr txBox="1"/>
            <p:nvPr/>
          </p:nvSpPr>
          <p:spPr>
            <a:xfrm>
              <a:off x="2901243" y="145038"/>
              <a:ext cx="7183500" cy="8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1" name="Shape 631"/>
        <p:cNvGrpSpPr/>
        <p:nvPr/>
      </p:nvGrpSpPr>
      <p:grpSpPr>
        <a:xfrm>
          <a:off x="0" y="0"/>
          <a:ext cx="0" cy="0"/>
          <a:chOff x="0" y="0"/>
          <a:chExt cx="0" cy="0"/>
        </a:xfrm>
      </p:grpSpPr>
      <p:sp>
        <p:nvSpPr>
          <p:cNvPr id="632" name="Shape 632"/>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400" u="none" cap="none" strike="noStrike">
                <a:solidFill>
                  <a:schemeClr val="dk1"/>
                </a:solidFill>
                <a:latin typeface="Times New Roman"/>
                <a:ea typeface="Times New Roman"/>
                <a:cs typeface="Times New Roman"/>
                <a:sym typeface="Times New Roman"/>
              </a:rPr>
              <a:t>Conclusion</a:t>
            </a:r>
            <a:endParaRPr b="0" i="0" sz="4400" u="none" cap="none" strike="noStrike">
              <a:solidFill>
                <a:schemeClr val="dk1"/>
              </a:solidFill>
              <a:latin typeface="Times New Roman"/>
              <a:ea typeface="Times New Roman"/>
              <a:cs typeface="Times New Roman"/>
              <a:sym typeface="Times New Roman"/>
            </a:endParaRPr>
          </a:p>
        </p:txBody>
      </p:sp>
      <p:sp>
        <p:nvSpPr>
          <p:cNvPr id="633" name="Shape 633"/>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634" name="Shape 634"/>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
        <p:nvSpPr>
          <p:cNvPr id="635" name="Shape 635"/>
          <p:cNvSpPr txBox="1"/>
          <p:nvPr>
            <p:ph idx="4294967295" type="subTitle"/>
          </p:nvPr>
        </p:nvSpPr>
        <p:spPr>
          <a:xfrm>
            <a:off x="1104900" y="1570650"/>
            <a:ext cx="10096500" cy="3896700"/>
          </a:xfrm>
          <a:prstGeom prst="rect">
            <a:avLst/>
          </a:prstGeom>
          <a:noFill/>
          <a:ln>
            <a:noFill/>
          </a:ln>
        </p:spPr>
        <p:txBody>
          <a:bodyPr anchorCtr="0" anchor="t" bIns="45700" lIns="0" spcFirstLastPara="1" rIns="0" wrap="square" tIns="45700">
            <a:noAutofit/>
          </a:bodyPr>
          <a:lstStyle/>
          <a:p>
            <a:pPr indent="-368300" lvl="0" marL="457200" marR="0" rtl="0" algn="l">
              <a:lnSpc>
                <a:spcPct val="150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In this study, we investigated an alternative technique to automatically classify various authors  by training our system to predict authors.</a:t>
            </a:r>
            <a:endParaRPr sz="2200">
              <a:latin typeface="Times New Roman"/>
              <a:ea typeface="Times New Roman"/>
              <a:cs typeface="Times New Roman"/>
              <a:sym typeface="Times New Roman"/>
            </a:endParaRPr>
          </a:p>
          <a:p>
            <a:pPr indent="-368300" lvl="0" marL="457200" marR="0" rtl="0" algn="l">
              <a:lnSpc>
                <a:spcPct val="150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Various feature extractions techniques as mentioned in the slides above are used.</a:t>
            </a:r>
            <a:endParaRPr sz="2200">
              <a:latin typeface="Times New Roman"/>
              <a:ea typeface="Times New Roman"/>
              <a:cs typeface="Times New Roman"/>
              <a:sym typeface="Times New Roman"/>
            </a:endParaRPr>
          </a:p>
          <a:p>
            <a:pPr indent="-368300" lvl="0" marL="457200" marR="0" rtl="0" algn="l">
              <a:lnSpc>
                <a:spcPct val="150000"/>
              </a:lnSpc>
              <a:spcBef>
                <a:spcPts val="0"/>
              </a:spcBef>
              <a:spcAft>
                <a:spcPts val="0"/>
              </a:spcAft>
              <a:buClr>
                <a:srgbClr val="434343"/>
              </a:buClr>
              <a:buSzPts val="2200"/>
              <a:buFont typeface="Times New Roman"/>
              <a:buChar char="▪"/>
            </a:pPr>
            <a:r>
              <a:rPr lang="en-US" sz="2200">
                <a:solidFill>
                  <a:srgbClr val="434343"/>
                </a:solidFill>
                <a:latin typeface="Times New Roman"/>
                <a:ea typeface="Times New Roman"/>
                <a:cs typeface="Times New Roman"/>
                <a:sym typeface="Times New Roman"/>
              </a:rPr>
              <a:t>The project proposed the features to be extracted from the document which hopefully would assist in increasing accuracy and reducing a few redundant dimensions.</a:t>
            </a:r>
            <a:endParaRPr sz="3000">
              <a:solidFill>
                <a:srgbClr val="434343"/>
              </a:solidFill>
              <a:latin typeface="Times New Roman"/>
              <a:ea typeface="Times New Roman"/>
              <a:cs typeface="Times New Roman"/>
              <a:sym typeface="Times New Roman"/>
            </a:endParaRPr>
          </a:p>
          <a:p>
            <a:pPr indent="-368300" lvl="0" marL="457200" marR="0" rtl="0" algn="l">
              <a:lnSpc>
                <a:spcPct val="150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This project can identify the large number of authors successfully.</a:t>
            </a:r>
            <a:endParaRPr sz="2200">
              <a:latin typeface="Times New Roman"/>
              <a:ea typeface="Times New Roman"/>
              <a:cs typeface="Times New Roman"/>
              <a:sym typeface="Times New Roman"/>
            </a:endParaRPr>
          </a:p>
        </p:txBody>
      </p:sp>
    </p:spTree>
  </p:cSld>
  <p:clrMapOvr>
    <a:masterClrMapping/>
  </p:clrMapOvr>
  <p:transition spd="med">
    <p:fade thruBlk="1"/>
  </p:transition>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9" name="Shape 639"/>
        <p:cNvGrpSpPr/>
        <p:nvPr/>
      </p:nvGrpSpPr>
      <p:grpSpPr>
        <a:xfrm>
          <a:off x="0" y="0"/>
          <a:ext cx="0" cy="0"/>
          <a:chOff x="0" y="0"/>
          <a:chExt cx="0" cy="0"/>
        </a:xfrm>
      </p:grpSpPr>
      <p:sp>
        <p:nvSpPr>
          <p:cNvPr id="640" name="Shape 640"/>
          <p:cNvSpPr txBox="1"/>
          <p:nvPr>
            <p:ph type="ctrTitle"/>
          </p:nvPr>
        </p:nvSpPr>
        <p:spPr>
          <a:xfrm>
            <a:off x="1047750" y="2319156"/>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a:latin typeface="Times New Roman"/>
                <a:ea typeface="Times New Roman"/>
                <a:cs typeface="Times New Roman"/>
                <a:sym typeface="Times New Roman"/>
              </a:rPr>
              <a:t>REFERENCES</a:t>
            </a:r>
            <a:endParaRPr b="0" i="0" sz="4400" u="none" cap="none" strike="noStrike">
              <a:solidFill>
                <a:schemeClr val="dk1"/>
              </a:solidFill>
              <a:latin typeface="Times New Roman"/>
              <a:ea typeface="Times New Roman"/>
              <a:cs typeface="Times New Roman"/>
              <a:sym typeface="Times New Roman"/>
            </a:endParaRPr>
          </a:p>
        </p:txBody>
      </p:sp>
      <p:sp>
        <p:nvSpPr>
          <p:cNvPr id="641" name="Shape 641"/>
          <p:cNvSpPr txBox="1"/>
          <p:nvPr>
            <p:ph idx="1" type="subTitle"/>
          </p:nvPr>
        </p:nvSpPr>
        <p:spPr>
          <a:xfrm>
            <a:off x="1104898" y="4511784"/>
            <a:ext cx="10096500" cy="9555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642" name="Shape 642"/>
          <p:cNvGrpSpPr/>
          <p:nvPr/>
        </p:nvGrpSpPr>
        <p:grpSpPr>
          <a:xfrm>
            <a:off x="1658527" y="145038"/>
            <a:ext cx="8426216" cy="831000"/>
            <a:chOff x="1658527" y="145038"/>
            <a:chExt cx="8426216" cy="831000"/>
          </a:xfrm>
        </p:grpSpPr>
        <p:pic>
          <p:nvPicPr>
            <p:cNvPr id="643" name="Shape 643"/>
            <p:cNvPicPr preferRelativeResize="0"/>
            <p:nvPr/>
          </p:nvPicPr>
          <p:blipFill rotWithShape="1">
            <a:blip r:embed="rId3">
              <a:alphaModFix/>
            </a:blip>
            <a:srcRect b="0" l="0" r="0" t="0"/>
            <a:stretch/>
          </p:blipFill>
          <p:spPr>
            <a:xfrm>
              <a:off x="1658527" y="169258"/>
              <a:ext cx="1100100" cy="782700"/>
            </a:xfrm>
            <a:prstGeom prst="rect">
              <a:avLst/>
            </a:prstGeom>
            <a:noFill/>
            <a:ln>
              <a:noFill/>
            </a:ln>
          </p:spPr>
        </p:pic>
        <p:sp>
          <p:nvSpPr>
            <p:cNvPr id="644" name="Shape 644"/>
            <p:cNvSpPr txBox="1"/>
            <p:nvPr/>
          </p:nvSpPr>
          <p:spPr>
            <a:xfrm>
              <a:off x="2901243" y="145038"/>
              <a:ext cx="7183500" cy="8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8" name="Shape 648"/>
        <p:cNvGrpSpPr/>
        <p:nvPr/>
      </p:nvGrpSpPr>
      <p:grpSpPr>
        <a:xfrm>
          <a:off x="0" y="0"/>
          <a:ext cx="0" cy="0"/>
          <a:chOff x="0" y="0"/>
          <a:chExt cx="0" cy="0"/>
        </a:xfrm>
      </p:grpSpPr>
      <p:sp>
        <p:nvSpPr>
          <p:cNvPr id="649" name="Shape 649"/>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sz="4400">
                <a:latin typeface="Times New Roman"/>
                <a:ea typeface="Times New Roman"/>
                <a:cs typeface="Times New Roman"/>
                <a:sym typeface="Times New Roman"/>
              </a:rPr>
              <a:t>REFERENCES</a:t>
            </a:r>
            <a:endParaRPr b="0" i="0" sz="4400" u="none" cap="none" strike="noStrike">
              <a:solidFill>
                <a:schemeClr val="dk1"/>
              </a:solidFill>
              <a:latin typeface="Times New Roman"/>
              <a:ea typeface="Times New Roman"/>
              <a:cs typeface="Times New Roman"/>
              <a:sym typeface="Times New Roman"/>
            </a:endParaRPr>
          </a:p>
        </p:txBody>
      </p:sp>
      <p:sp>
        <p:nvSpPr>
          <p:cNvPr id="650" name="Shape 650"/>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651" name="Shape 651"/>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
        <p:nvSpPr>
          <p:cNvPr id="652" name="Shape 652"/>
          <p:cNvSpPr txBox="1"/>
          <p:nvPr>
            <p:ph idx="4294967295" type="subTitle"/>
          </p:nvPr>
        </p:nvSpPr>
        <p:spPr>
          <a:xfrm>
            <a:off x="959600" y="1340900"/>
            <a:ext cx="10619700" cy="5015400"/>
          </a:xfrm>
          <a:prstGeom prst="rect">
            <a:avLst/>
          </a:prstGeom>
          <a:noFill/>
          <a:ln>
            <a:noFill/>
          </a:ln>
        </p:spPr>
        <p:txBody>
          <a:bodyPr anchorCtr="0" anchor="t" bIns="45700" lIns="0" spcFirstLastPara="1" rIns="0" wrap="square" tIns="45700">
            <a:noAutofit/>
          </a:bodyPr>
          <a:lstStyle/>
          <a:p>
            <a:pPr indent="0" lvl="0" marL="354330" marR="238125" rtl="0" algn="just">
              <a:lnSpc>
                <a:spcPct val="150000"/>
              </a:lnSpc>
              <a:spcBef>
                <a:spcPts val="1000"/>
              </a:spcBef>
              <a:spcAft>
                <a:spcPts val="0"/>
              </a:spcAft>
              <a:buNone/>
            </a:pPr>
            <a:r>
              <a:rPr lang="en-US" sz="1200">
                <a:solidFill>
                  <a:schemeClr val="dk2"/>
                </a:solidFill>
                <a:latin typeface="Times New Roman"/>
                <a:ea typeface="Times New Roman"/>
                <a:cs typeface="Times New Roman"/>
                <a:sym typeface="Times New Roman"/>
              </a:rPr>
              <a:t>[1] Krause, Markus, "Stylometry-based Fraud and Plagiarism Detection for Learning at Scale", 2015 5th KSS Workshop, Karlsruhe, Germany</a:t>
            </a:r>
            <a:r>
              <a:rPr b="1" lang="en-US" sz="1200">
                <a:solidFill>
                  <a:schemeClr val="dk2"/>
                </a:solidFill>
                <a:latin typeface="Times New Roman"/>
                <a:ea typeface="Times New Roman"/>
                <a:cs typeface="Times New Roman"/>
                <a:sym typeface="Times New Roman"/>
              </a:rPr>
              <a:t>  </a:t>
            </a:r>
            <a:r>
              <a:rPr lang="en-US" sz="1200">
                <a:solidFill>
                  <a:schemeClr val="dk2"/>
                </a:solidFill>
                <a:latin typeface="Times New Roman"/>
                <a:ea typeface="Times New Roman"/>
                <a:cs typeface="Times New Roman"/>
                <a:sym typeface="Times New Roman"/>
              </a:rPr>
              <a:t> </a:t>
            </a:r>
            <a:endParaRPr sz="1200">
              <a:solidFill>
                <a:schemeClr val="dk2"/>
              </a:solidFill>
              <a:latin typeface="Times New Roman"/>
              <a:ea typeface="Times New Roman"/>
              <a:cs typeface="Times New Roman"/>
              <a:sym typeface="Times New Roman"/>
            </a:endParaRPr>
          </a:p>
          <a:p>
            <a:pPr indent="0" lvl="0" marL="354330" marR="238125" rtl="0" algn="just">
              <a:lnSpc>
                <a:spcPct val="150000"/>
              </a:lnSpc>
              <a:spcBef>
                <a:spcPts val="1000"/>
              </a:spcBef>
              <a:spcAft>
                <a:spcPts val="0"/>
              </a:spcAft>
              <a:buNone/>
            </a:pPr>
            <a:r>
              <a:rPr lang="en-US" sz="1200">
                <a:solidFill>
                  <a:schemeClr val="dk2"/>
                </a:solidFill>
                <a:latin typeface="Times New Roman"/>
                <a:ea typeface="Times New Roman"/>
                <a:cs typeface="Times New Roman"/>
                <a:sym typeface="Times New Roman"/>
              </a:rPr>
              <a:t>[2]</a:t>
            </a:r>
            <a:r>
              <a:rPr b="1" lang="en-US" sz="1200">
                <a:solidFill>
                  <a:schemeClr val="dk2"/>
                </a:solidFill>
                <a:latin typeface="Times New Roman"/>
                <a:ea typeface="Times New Roman"/>
                <a:cs typeface="Times New Roman"/>
                <a:sym typeface="Times New Roman"/>
              </a:rPr>
              <a:t> </a:t>
            </a:r>
            <a:r>
              <a:rPr lang="en-US" sz="1200">
                <a:solidFill>
                  <a:schemeClr val="dk2"/>
                </a:solidFill>
                <a:latin typeface="Times New Roman"/>
                <a:ea typeface="Times New Roman"/>
                <a:cs typeface="Times New Roman"/>
                <a:sym typeface="Times New Roman"/>
              </a:rPr>
              <a:t>Ángel Hernández-Castañeda, </a:t>
            </a:r>
            <a:r>
              <a:rPr lang="en-US" sz="1200">
                <a:solidFill>
                  <a:schemeClr val="dk2"/>
                </a:solidFill>
                <a:uFill>
                  <a:noFill/>
                </a:uFill>
                <a:latin typeface="Times New Roman"/>
                <a:ea typeface="Times New Roman"/>
                <a:cs typeface="Times New Roman"/>
                <a:sym typeface="Times New Roman"/>
                <a:hlinkClick r:id="rId3"/>
              </a:rPr>
              <a:t>Hiram Calvo</a:t>
            </a:r>
            <a:r>
              <a:rPr lang="en-US" sz="1200">
                <a:solidFill>
                  <a:schemeClr val="dk2"/>
                </a:solidFill>
                <a:highlight>
                  <a:schemeClr val="lt1"/>
                </a:highlight>
                <a:latin typeface="Times New Roman"/>
                <a:ea typeface="Times New Roman"/>
                <a:cs typeface="Times New Roman"/>
                <a:sym typeface="Times New Roman"/>
              </a:rPr>
              <a:t> , </a:t>
            </a:r>
            <a:r>
              <a:rPr lang="en-US" sz="1200">
                <a:solidFill>
                  <a:schemeClr val="dk2"/>
                </a:solidFill>
                <a:latin typeface="Times New Roman"/>
                <a:ea typeface="Times New Roman"/>
                <a:cs typeface="Times New Roman"/>
                <a:sym typeface="Times New Roman"/>
              </a:rPr>
              <a:t>"Author Verification Using a Semantic Space Model.", Computación y Sistemas, Vol. 21, No. 2, 2017, pp. 167–179</a:t>
            </a:r>
            <a:r>
              <a:rPr b="1" lang="en-US" sz="1200">
                <a:solidFill>
                  <a:schemeClr val="dk2"/>
                </a:solidFill>
                <a:latin typeface="Times New Roman"/>
                <a:ea typeface="Times New Roman"/>
                <a:cs typeface="Times New Roman"/>
                <a:sym typeface="Times New Roman"/>
              </a:rPr>
              <a:t>  </a:t>
            </a:r>
            <a:endParaRPr sz="1200">
              <a:solidFill>
                <a:schemeClr val="dk2"/>
              </a:solidFill>
              <a:latin typeface="Times New Roman"/>
              <a:ea typeface="Times New Roman"/>
              <a:cs typeface="Times New Roman"/>
              <a:sym typeface="Times New Roman"/>
            </a:endParaRPr>
          </a:p>
          <a:p>
            <a:pPr indent="0" lvl="0" marL="354330" marR="238125" rtl="0" algn="just">
              <a:lnSpc>
                <a:spcPct val="150000"/>
              </a:lnSpc>
              <a:spcBef>
                <a:spcPts val="1000"/>
              </a:spcBef>
              <a:spcAft>
                <a:spcPts val="0"/>
              </a:spcAft>
              <a:buNone/>
            </a:pPr>
            <a:r>
              <a:rPr lang="en-US" sz="1200">
                <a:solidFill>
                  <a:schemeClr val="dk2"/>
                </a:solidFill>
                <a:latin typeface="Times New Roman"/>
                <a:ea typeface="Times New Roman"/>
                <a:cs typeface="Times New Roman"/>
                <a:sym typeface="Times New Roman"/>
              </a:rPr>
              <a:t>[3]</a:t>
            </a:r>
            <a:r>
              <a:rPr b="1" lang="en-US" sz="1200">
                <a:solidFill>
                  <a:schemeClr val="dk2"/>
                </a:solidFill>
                <a:latin typeface="Times New Roman"/>
                <a:ea typeface="Times New Roman"/>
                <a:cs typeface="Times New Roman"/>
                <a:sym typeface="Times New Roman"/>
              </a:rPr>
              <a:t> </a:t>
            </a:r>
            <a:r>
              <a:rPr lang="en-US" sz="1200">
                <a:solidFill>
                  <a:schemeClr val="dk2"/>
                </a:solidFill>
                <a:latin typeface="Times New Roman"/>
                <a:ea typeface="Times New Roman"/>
                <a:cs typeface="Times New Roman"/>
                <a:sym typeface="Times New Roman"/>
              </a:rPr>
              <a:t>J. Hurtado, N. Taweewitchakreeya and X. Zhu, "Who wrote this paper? Learning for authorship de-identification using stylometric features," Proceedings of the 2014 IEEE 15th International Conference on Information Reuse and Integration (IEEE IRI 2014), Redwood City, CA, 2014, pp. 859-862.</a:t>
            </a:r>
            <a:endParaRPr sz="1200">
              <a:solidFill>
                <a:schemeClr val="dk2"/>
              </a:solidFill>
              <a:latin typeface="Times New Roman"/>
              <a:ea typeface="Times New Roman"/>
              <a:cs typeface="Times New Roman"/>
              <a:sym typeface="Times New Roman"/>
            </a:endParaRPr>
          </a:p>
          <a:p>
            <a:pPr indent="0" lvl="0" marL="354330" marR="238125" rtl="0" algn="just">
              <a:lnSpc>
                <a:spcPct val="150000"/>
              </a:lnSpc>
              <a:spcBef>
                <a:spcPts val="1000"/>
              </a:spcBef>
              <a:spcAft>
                <a:spcPts val="0"/>
              </a:spcAft>
              <a:buNone/>
            </a:pPr>
            <a:r>
              <a:rPr lang="en-US" sz="1200">
                <a:solidFill>
                  <a:schemeClr val="dk2"/>
                </a:solidFill>
                <a:latin typeface="Times New Roman"/>
                <a:ea typeface="Times New Roman"/>
                <a:cs typeface="Times New Roman"/>
                <a:sym typeface="Times New Roman"/>
              </a:rPr>
              <a:t>[4] P. Das, R. Tasmim and S. Ismail, "An experimental study of stylometry in Bangla literature," 2015 2nd International Conference on Electrical Information and Communication Technologies (EICT), Khulna, 2015, pp. 575-580.</a:t>
            </a:r>
            <a:endParaRPr sz="1200">
              <a:solidFill>
                <a:schemeClr val="dk2"/>
              </a:solidFill>
              <a:latin typeface="Times New Roman"/>
              <a:ea typeface="Times New Roman"/>
              <a:cs typeface="Times New Roman"/>
              <a:sym typeface="Times New Roman"/>
            </a:endParaRPr>
          </a:p>
          <a:p>
            <a:pPr indent="0" lvl="0" marL="354330" marR="238125" rtl="0" algn="just">
              <a:lnSpc>
                <a:spcPct val="150000"/>
              </a:lnSpc>
              <a:spcBef>
                <a:spcPts val="1000"/>
              </a:spcBef>
              <a:spcAft>
                <a:spcPts val="0"/>
              </a:spcAft>
              <a:buNone/>
            </a:pPr>
            <a:r>
              <a:rPr lang="en-US" sz="1200">
                <a:solidFill>
                  <a:schemeClr val="dk2"/>
                </a:solidFill>
                <a:latin typeface="Times New Roman"/>
                <a:ea typeface="Times New Roman"/>
                <a:cs typeface="Times New Roman"/>
                <a:sym typeface="Times New Roman"/>
              </a:rPr>
              <a:t>[5] He, Congzhou &amp; Rasheed, Khaled. (2004). "Using Machine Learning Techniques for Stylometry",</a:t>
            </a:r>
            <a:r>
              <a:rPr lang="en-US" sz="1200">
                <a:solidFill>
                  <a:srgbClr val="888888"/>
                </a:solidFill>
                <a:latin typeface="Times New Roman"/>
                <a:ea typeface="Times New Roman"/>
                <a:cs typeface="Times New Roman"/>
                <a:sym typeface="Times New Roman"/>
              </a:rPr>
              <a:t> </a:t>
            </a:r>
            <a:r>
              <a:rPr lang="en-US" sz="1200">
                <a:solidFill>
                  <a:schemeClr val="dk2"/>
                </a:solidFill>
                <a:latin typeface="Times New Roman"/>
                <a:ea typeface="Times New Roman"/>
                <a:cs typeface="Times New Roman"/>
                <a:sym typeface="Times New Roman"/>
              </a:rPr>
              <a:t>Proceedings of the International Conference on Artificial Intelligence, IC-AI '04, Volume 2 &amp; Proceedings of the International Conference on Machine Learning; Models, Technologies &amp; Applications,2004</a:t>
            </a:r>
            <a:endParaRPr sz="1200">
              <a:solidFill>
                <a:schemeClr val="dk2"/>
              </a:solidFill>
              <a:latin typeface="Times New Roman"/>
              <a:ea typeface="Times New Roman"/>
              <a:cs typeface="Times New Roman"/>
              <a:sym typeface="Times New Roman"/>
            </a:endParaRPr>
          </a:p>
          <a:p>
            <a:pPr indent="0" lvl="0" marL="354330" marR="238125" rtl="0" algn="just">
              <a:lnSpc>
                <a:spcPct val="150000"/>
              </a:lnSpc>
              <a:spcBef>
                <a:spcPts val="1000"/>
              </a:spcBef>
              <a:spcAft>
                <a:spcPts val="0"/>
              </a:spcAft>
              <a:buNone/>
            </a:pPr>
            <a:r>
              <a:rPr lang="en-US" sz="1200">
                <a:solidFill>
                  <a:schemeClr val="dk2"/>
                </a:solidFill>
                <a:latin typeface="Times New Roman"/>
                <a:ea typeface="Times New Roman"/>
                <a:cs typeface="Times New Roman"/>
                <a:sym typeface="Times New Roman"/>
              </a:rPr>
              <a:t>[6] Marcelo Luiz Brocardo, Issa Traore, Sherif Saad,  Isaac Woungang ,  "Authorship Verification for Short Messages using Stylometry", 2013 International Conference on Computer, Information and Telecommunication Systems, pp. 1-6</a:t>
            </a:r>
            <a:endParaRPr sz="1200">
              <a:solidFill>
                <a:schemeClr val="dk2"/>
              </a:solidFill>
              <a:latin typeface="Times New Roman"/>
              <a:ea typeface="Times New Roman"/>
              <a:cs typeface="Times New Roman"/>
              <a:sym typeface="Times New Roman"/>
            </a:endParaRPr>
          </a:p>
          <a:p>
            <a:pPr indent="0" lvl="0" marL="354330" marR="238125" rtl="0" algn="just">
              <a:lnSpc>
                <a:spcPct val="150000"/>
              </a:lnSpc>
              <a:spcBef>
                <a:spcPts val="1000"/>
              </a:spcBef>
              <a:spcAft>
                <a:spcPts val="0"/>
              </a:spcAft>
              <a:buNone/>
            </a:pPr>
            <a:r>
              <a:rPr lang="en-US" sz="1200">
                <a:solidFill>
                  <a:schemeClr val="dk2"/>
                </a:solidFill>
                <a:latin typeface="Times New Roman"/>
                <a:ea typeface="Times New Roman"/>
                <a:cs typeface="Times New Roman"/>
                <a:sym typeface="Times New Roman"/>
              </a:rPr>
              <a:t>[7] Ramnial H., Panchoo S., Pudaruth S,</a:t>
            </a:r>
            <a:r>
              <a:rPr lang="en-US" sz="1200">
                <a:solidFill>
                  <a:schemeClr val="dk2"/>
                </a:solidFill>
                <a:highlight>
                  <a:srgbClr val="FCFCFC"/>
                </a:highlight>
                <a:latin typeface="Times New Roman"/>
                <a:ea typeface="Times New Roman"/>
                <a:cs typeface="Times New Roman"/>
                <a:sym typeface="Times New Roman"/>
              </a:rPr>
              <a:t>  </a:t>
            </a:r>
            <a:r>
              <a:rPr lang="en-US" sz="1200">
                <a:solidFill>
                  <a:schemeClr val="dk2"/>
                </a:solidFill>
                <a:latin typeface="Times New Roman"/>
                <a:ea typeface="Times New Roman"/>
                <a:cs typeface="Times New Roman"/>
                <a:sym typeface="Times New Roman"/>
              </a:rPr>
              <a:t>"Authorship Attribution Using Stylometry and Machine Learning Techniques", 2016 Intelligent Systems Technologies and Applications. Advances in Intelligent Systems and Computing, vol 384. Springer, Cham</a:t>
            </a:r>
            <a:endParaRPr sz="1200"/>
          </a:p>
          <a:p>
            <a:pPr indent="0" lvl="0" marL="354330" marR="238125" rtl="0" algn="just">
              <a:lnSpc>
                <a:spcPct val="150000"/>
              </a:lnSpc>
              <a:spcBef>
                <a:spcPts val="1000"/>
              </a:spcBef>
              <a:spcAft>
                <a:spcPts val="0"/>
              </a:spcAft>
              <a:buNone/>
            </a:pPr>
            <a:r>
              <a:rPr lang="en-US" sz="1200">
                <a:solidFill>
                  <a:schemeClr val="dk2"/>
                </a:solidFill>
                <a:latin typeface="Times New Roman"/>
                <a:ea typeface="Times New Roman"/>
                <a:cs typeface="Times New Roman"/>
                <a:sym typeface="Times New Roman"/>
              </a:rPr>
              <a:t>[8] Maciej Eder, Jan Rybicki and Mike Kestemont , "Stylometry with R: A Package for Computational Text Analysis",The R Journal Vol. 8/1, Aug. 2016</a:t>
            </a:r>
            <a:r>
              <a:rPr b="1" lang="en-US" sz="1200">
                <a:solidFill>
                  <a:schemeClr val="dk2"/>
                </a:solidFill>
                <a:latin typeface="Times New Roman"/>
                <a:ea typeface="Times New Roman"/>
                <a:cs typeface="Times New Roman"/>
                <a:sym typeface="Times New Roman"/>
              </a:rPr>
              <a:t> </a:t>
            </a:r>
            <a:endParaRPr sz="1200">
              <a:solidFill>
                <a:schemeClr val="dk2"/>
              </a:solidFill>
              <a:latin typeface="Times New Roman"/>
              <a:ea typeface="Times New Roman"/>
              <a:cs typeface="Times New Roman"/>
              <a:sym typeface="Times New Roman"/>
            </a:endParaRPr>
          </a:p>
          <a:p>
            <a:pPr indent="0" lvl="0" marL="354330" marR="238125" rtl="0" algn="just">
              <a:lnSpc>
                <a:spcPct val="150000"/>
              </a:lnSpc>
              <a:spcBef>
                <a:spcPts val="1000"/>
              </a:spcBef>
              <a:spcAft>
                <a:spcPts val="0"/>
              </a:spcAft>
              <a:buNone/>
            </a:pPr>
            <a:r>
              <a:t/>
            </a:r>
            <a:endParaRPr sz="1200">
              <a:solidFill>
                <a:schemeClr val="dk2"/>
              </a:solidFill>
              <a:latin typeface="Times New Roman"/>
              <a:ea typeface="Times New Roman"/>
              <a:cs typeface="Times New Roman"/>
              <a:sym typeface="Times New Roman"/>
            </a:endParaRPr>
          </a:p>
          <a:p>
            <a:pPr indent="0" lvl="0" marL="354330" rtl="0">
              <a:lnSpc>
                <a:spcPct val="200000"/>
              </a:lnSpc>
              <a:spcBef>
                <a:spcPts val="1000"/>
              </a:spcBef>
              <a:spcAft>
                <a:spcPts val="0"/>
              </a:spcAft>
              <a:buNone/>
            </a:pPr>
            <a:r>
              <a:t/>
            </a:r>
            <a:endParaRPr sz="1800">
              <a:solidFill>
                <a:schemeClr val="dk2"/>
              </a:solidFill>
              <a:latin typeface="Times New Roman"/>
              <a:ea typeface="Times New Roman"/>
              <a:cs typeface="Times New Roman"/>
              <a:sym typeface="Times New Roman"/>
            </a:endParaRPr>
          </a:p>
          <a:p>
            <a:pPr indent="0" lvl="0" marL="0" rtl="0">
              <a:lnSpc>
                <a:spcPct val="150000"/>
              </a:lnSpc>
              <a:spcBef>
                <a:spcPts val="0"/>
              </a:spcBef>
              <a:spcAft>
                <a:spcPts val="0"/>
              </a:spcAft>
              <a:buNone/>
            </a:pPr>
            <a:r>
              <a:t/>
            </a:r>
            <a:endParaRPr sz="2200">
              <a:latin typeface="Times New Roman"/>
              <a:ea typeface="Times New Roman"/>
              <a:cs typeface="Times New Roman"/>
              <a:sym typeface="Times New Roman"/>
            </a:endParaRPr>
          </a:p>
          <a:p>
            <a:pPr indent="0" lvl="0" marL="354330" rtl="0">
              <a:lnSpc>
                <a:spcPct val="200000"/>
              </a:lnSpc>
              <a:spcBef>
                <a:spcPts val="0"/>
              </a:spcBef>
              <a:spcAft>
                <a:spcPts val="0"/>
              </a:spcAft>
              <a:buNone/>
            </a:pPr>
            <a:r>
              <a:t/>
            </a:r>
            <a:endParaRPr sz="1200">
              <a:solidFill>
                <a:schemeClr val="dk2"/>
              </a:solidFill>
              <a:latin typeface="Times New Roman"/>
              <a:ea typeface="Times New Roman"/>
              <a:cs typeface="Times New Roman"/>
              <a:sym typeface="Times New Roman"/>
            </a:endParaRPr>
          </a:p>
        </p:txBody>
      </p:sp>
    </p:spTree>
  </p:cSld>
  <p:clrMapOvr>
    <a:masterClrMapping/>
  </p:clrMapOvr>
  <p:transition spd="med">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Shape 265"/>
          <p:cNvSpPr txBox="1"/>
          <p:nvPr>
            <p:ph type="title"/>
          </p:nvPr>
        </p:nvSpPr>
        <p:spPr>
          <a:xfrm>
            <a:off x="1104900" y="76200"/>
            <a:ext cx="9980682" cy="1096962"/>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Arial"/>
              <a:buNone/>
            </a:pPr>
            <a:r>
              <a:rPr b="0" i="0" lang="en-US" sz="4400" u="none" cap="none" strike="noStrike">
                <a:solidFill>
                  <a:schemeClr val="dk1"/>
                </a:solidFill>
                <a:latin typeface="Arial"/>
                <a:ea typeface="Arial"/>
                <a:cs typeface="Arial"/>
                <a:sym typeface="Arial"/>
              </a:rPr>
              <a:t>Introduction</a:t>
            </a:r>
            <a:endParaRPr b="0" i="0" sz="4400" u="none" cap="none" strike="noStrike">
              <a:solidFill>
                <a:schemeClr val="dk1"/>
              </a:solidFill>
              <a:latin typeface="Arial"/>
              <a:ea typeface="Arial"/>
              <a:cs typeface="Arial"/>
              <a:sym typeface="Arial"/>
            </a:endParaRPr>
          </a:p>
        </p:txBody>
      </p:sp>
      <p:sp>
        <p:nvSpPr>
          <p:cNvPr id="266" name="Shape 266"/>
          <p:cNvSpPr txBox="1"/>
          <p:nvPr>
            <p:ph idx="1" type="body"/>
          </p:nvPr>
        </p:nvSpPr>
        <p:spPr>
          <a:xfrm>
            <a:off x="1104900" y="1600200"/>
            <a:ext cx="9982200" cy="4572000"/>
          </a:xfrm>
          <a:prstGeom prst="rect">
            <a:avLst/>
          </a:prstGeom>
          <a:noFill/>
          <a:ln>
            <a:noFill/>
          </a:ln>
        </p:spPr>
        <p:txBody>
          <a:bodyPr anchorCtr="0" anchor="t" bIns="45700" lIns="0" spcFirstLastPara="1" rIns="0" wrap="square" tIns="45700">
            <a:noAutofit/>
          </a:bodyPr>
          <a:lstStyle/>
          <a:p>
            <a:pPr indent="-361950" lvl="0" marL="457200" rtl="0">
              <a:lnSpc>
                <a:spcPct val="115000"/>
              </a:lnSpc>
              <a:spcBef>
                <a:spcPts val="0"/>
              </a:spcBef>
              <a:spcAft>
                <a:spcPts val="0"/>
              </a:spcAft>
              <a:buClr>
                <a:srgbClr val="434343"/>
              </a:buClr>
              <a:buSzPts val="2100"/>
              <a:buFont typeface="Times New Roman"/>
              <a:buChar char="▪"/>
            </a:pPr>
            <a:r>
              <a:rPr lang="en-US" sz="2100">
                <a:solidFill>
                  <a:srgbClr val="434343"/>
                </a:solidFill>
                <a:latin typeface="Times New Roman"/>
                <a:ea typeface="Times New Roman"/>
                <a:cs typeface="Times New Roman"/>
                <a:sym typeface="Times New Roman"/>
              </a:rPr>
              <a:t>Stylometry – the measure of style – integrates literary stylistics, statistics and computer science in the study of the “style” or the “feel” of a document.</a:t>
            </a:r>
            <a:endParaRPr sz="2100">
              <a:solidFill>
                <a:srgbClr val="434343"/>
              </a:solidFill>
              <a:latin typeface="Times New Roman"/>
              <a:ea typeface="Times New Roman"/>
              <a:cs typeface="Times New Roman"/>
              <a:sym typeface="Times New Roman"/>
            </a:endParaRPr>
          </a:p>
          <a:p>
            <a:pPr indent="-361950" lvl="0" marL="457200" rtl="0">
              <a:lnSpc>
                <a:spcPct val="115000"/>
              </a:lnSpc>
              <a:spcBef>
                <a:spcPts val="0"/>
              </a:spcBef>
              <a:spcAft>
                <a:spcPts val="0"/>
              </a:spcAft>
              <a:buClr>
                <a:srgbClr val="434343"/>
              </a:buClr>
              <a:buSzPts val="2100"/>
              <a:buFont typeface="Times New Roman"/>
              <a:buChar char="▪"/>
            </a:pPr>
            <a:r>
              <a:rPr lang="en-US" sz="2100">
                <a:solidFill>
                  <a:srgbClr val="434343"/>
                </a:solidFill>
                <a:latin typeface="Times New Roman"/>
                <a:ea typeface="Times New Roman"/>
                <a:cs typeface="Times New Roman"/>
                <a:sym typeface="Times New Roman"/>
              </a:rPr>
              <a:t>The style of a document is typically based on a lot of parameters – its genre or the topic (which is used in text categorization), its content, its authors - to name a few.</a:t>
            </a:r>
            <a:endParaRPr sz="2100">
              <a:solidFill>
                <a:srgbClr val="434343"/>
              </a:solidFill>
              <a:latin typeface="Times New Roman"/>
              <a:ea typeface="Times New Roman"/>
              <a:cs typeface="Times New Roman"/>
              <a:sym typeface="Times New Roman"/>
            </a:endParaRPr>
          </a:p>
          <a:p>
            <a:pPr indent="-361950" lvl="0" marL="457200" rtl="0">
              <a:lnSpc>
                <a:spcPct val="115000"/>
              </a:lnSpc>
              <a:spcBef>
                <a:spcPts val="0"/>
              </a:spcBef>
              <a:spcAft>
                <a:spcPts val="0"/>
              </a:spcAft>
              <a:buClr>
                <a:srgbClr val="434343"/>
              </a:buClr>
              <a:buSzPts val="2100"/>
              <a:buFont typeface="Times New Roman"/>
              <a:buChar char="▪"/>
            </a:pPr>
            <a:r>
              <a:rPr lang="en-US" sz="2100">
                <a:solidFill>
                  <a:srgbClr val="434343"/>
                </a:solidFill>
                <a:latin typeface="Times New Roman"/>
                <a:ea typeface="Times New Roman"/>
                <a:cs typeface="Times New Roman"/>
                <a:sym typeface="Times New Roman"/>
              </a:rPr>
              <a:t>Stylometry assumes – in the context of author attribution - that there is an unconscious aspect to an author's style that cannot be consciously manipulated but which possesses quantifiable and distinctive features.</a:t>
            </a:r>
            <a:endParaRPr sz="2100">
              <a:solidFill>
                <a:srgbClr val="434343"/>
              </a:solidFill>
              <a:latin typeface="Times New Roman"/>
              <a:ea typeface="Times New Roman"/>
              <a:cs typeface="Times New Roman"/>
              <a:sym typeface="Times New Roman"/>
            </a:endParaRPr>
          </a:p>
          <a:p>
            <a:pPr indent="-361950" lvl="0" marL="457200" rtl="0">
              <a:lnSpc>
                <a:spcPct val="115000"/>
              </a:lnSpc>
              <a:spcBef>
                <a:spcPts val="0"/>
              </a:spcBef>
              <a:spcAft>
                <a:spcPts val="0"/>
              </a:spcAft>
              <a:buClr>
                <a:srgbClr val="434343"/>
              </a:buClr>
              <a:buSzPts val="2100"/>
              <a:buFont typeface="Times New Roman"/>
              <a:buChar char="▪"/>
            </a:pPr>
            <a:r>
              <a:rPr lang="en-US" sz="2100">
                <a:solidFill>
                  <a:srgbClr val="434343"/>
                </a:solidFill>
                <a:latin typeface="Times New Roman"/>
                <a:ea typeface="Times New Roman"/>
                <a:cs typeface="Times New Roman"/>
                <a:sym typeface="Times New Roman"/>
              </a:rPr>
              <a:t>In this project we attempt to recognize different authors based on their style of writing.</a:t>
            </a:r>
            <a:endParaRPr sz="2100">
              <a:solidFill>
                <a:srgbClr val="434343"/>
              </a:solidFill>
              <a:latin typeface="Times New Roman"/>
              <a:ea typeface="Times New Roman"/>
              <a:cs typeface="Times New Roman"/>
              <a:sym typeface="Times New Roman"/>
            </a:endParaRPr>
          </a:p>
          <a:p>
            <a:pPr indent="-361950" lvl="0" marL="457200" rtl="0">
              <a:lnSpc>
                <a:spcPct val="115000"/>
              </a:lnSpc>
              <a:spcBef>
                <a:spcPts val="0"/>
              </a:spcBef>
              <a:spcAft>
                <a:spcPts val="0"/>
              </a:spcAft>
              <a:buClr>
                <a:srgbClr val="434343"/>
              </a:buClr>
              <a:buSzPts val="2100"/>
              <a:buFont typeface="Times New Roman"/>
              <a:buChar char="▪"/>
            </a:pPr>
            <a:r>
              <a:rPr lang="en-US" sz="2100">
                <a:solidFill>
                  <a:srgbClr val="434343"/>
                </a:solidFill>
                <a:latin typeface="Times New Roman"/>
                <a:ea typeface="Times New Roman"/>
                <a:cs typeface="Times New Roman"/>
                <a:sym typeface="Times New Roman"/>
              </a:rPr>
              <a:t>This project has an important applications, plagiarism detection.</a:t>
            </a:r>
            <a:endParaRPr sz="2100">
              <a:solidFill>
                <a:srgbClr val="434343"/>
              </a:solidFill>
              <a:latin typeface="Times New Roman"/>
              <a:ea typeface="Times New Roman"/>
              <a:cs typeface="Times New Roman"/>
              <a:sym typeface="Times New Roman"/>
            </a:endParaRPr>
          </a:p>
          <a:p>
            <a:pPr indent="0" lvl="0" marL="0" marR="0" rtl="0" algn="l">
              <a:lnSpc>
                <a:spcPct val="90000"/>
              </a:lnSpc>
              <a:spcBef>
                <a:spcPts val="1800"/>
              </a:spcBef>
              <a:spcAft>
                <a:spcPts val="0"/>
              </a:spcAft>
              <a:buNone/>
            </a:pPr>
            <a:r>
              <a:t/>
            </a:r>
            <a:endParaRPr/>
          </a:p>
        </p:txBody>
      </p:sp>
      <p:sp>
        <p:nvSpPr>
          <p:cNvPr id="267" name="Shape 267"/>
          <p:cNvSpPr txBox="1"/>
          <p:nvPr>
            <p:ph idx="11" type="ftr"/>
          </p:nvPr>
        </p:nvSpPr>
        <p:spPr>
          <a:xfrm>
            <a:off x="2934459" y="6356350"/>
            <a:ext cx="6323082" cy="365126"/>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268" name="Shape 268"/>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Tree>
  </p:cSld>
  <p:clrMapOvr>
    <a:masterClrMapping/>
  </p:clrMapOvr>
  <p:transition spd="med">
    <p:fade thruBlk="1"/>
  </p:transition>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6" name="Shape 656"/>
        <p:cNvGrpSpPr/>
        <p:nvPr/>
      </p:nvGrpSpPr>
      <p:grpSpPr>
        <a:xfrm>
          <a:off x="0" y="0"/>
          <a:ext cx="0" cy="0"/>
          <a:chOff x="0" y="0"/>
          <a:chExt cx="0" cy="0"/>
        </a:xfrm>
      </p:grpSpPr>
      <p:sp>
        <p:nvSpPr>
          <p:cNvPr id="657" name="Shape 657"/>
          <p:cNvSpPr txBox="1"/>
          <p:nvPr>
            <p:ph type="title"/>
          </p:nvPr>
        </p:nvSpPr>
        <p:spPr>
          <a:xfrm>
            <a:off x="1104900" y="76200"/>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lang="en-US" sz="4400">
                <a:latin typeface="Times New Roman"/>
                <a:ea typeface="Times New Roman"/>
                <a:cs typeface="Times New Roman"/>
                <a:sym typeface="Times New Roman"/>
              </a:rPr>
              <a:t>REFERENCES</a:t>
            </a:r>
            <a:endParaRPr b="0" i="0" sz="4400" u="none" cap="none" strike="noStrike">
              <a:solidFill>
                <a:schemeClr val="dk1"/>
              </a:solidFill>
              <a:latin typeface="Times New Roman"/>
              <a:ea typeface="Times New Roman"/>
              <a:cs typeface="Times New Roman"/>
              <a:sym typeface="Times New Roman"/>
            </a:endParaRPr>
          </a:p>
        </p:txBody>
      </p:sp>
      <p:sp>
        <p:nvSpPr>
          <p:cNvPr id="658" name="Shape 658"/>
          <p:cNvSpPr txBox="1"/>
          <p:nvPr>
            <p:ph idx="11" type="ftr"/>
          </p:nvPr>
        </p:nvSpPr>
        <p:spPr>
          <a:xfrm>
            <a:off x="2934459"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659" name="Shape 659"/>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
        <p:nvSpPr>
          <p:cNvPr id="660" name="Shape 660"/>
          <p:cNvSpPr txBox="1"/>
          <p:nvPr>
            <p:ph idx="4294967295" type="subTitle"/>
          </p:nvPr>
        </p:nvSpPr>
        <p:spPr>
          <a:xfrm>
            <a:off x="959600" y="1340900"/>
            <a:ext cx="10619700" cy="5015400"/>
          </a:xfrm>
          <a:prstGeom prst="rect">
            <a:avLst/>
          </a:prstGeom>
          <a:noFill/>
          <a:ln>
            <a:noFill/>
          </a:ln>
        </p:spPr>
        <p:txBody>
          <a:bodyPr anchorCtr="0" anchor="t" bIns="45700" lIns="0" spcFirstLastPara="1" rIns="0" wrap="square" tIns="45700">
            <a:noAutofit/>
          </a:bodyPr>
          <a:lstStyle/>
          <a:p>
            <a:pPr indent="0" lvl="0" marL="354330" rtl="0" algn="just">
              <a:lnSpc>
                <a:spcPct val="150000"/>
              </a:lnSpc>
              <a:spcBef>
                <a:spcPts val="0"/>
              </a:spcBef>
              <a:spcAft>
                <a:spcPts val="0"/>
              </a:spcAft>
              <a:buNone/>
            </a:pPr>
            <a:r>
              <a:rPr lang="en-US" sz="1200">
                <a:solidFill>
                  <a:schemeClr val="dk2"/>
                </a:solidFill>
                <a:latin typeface="Times New Roman"/>
                <a:ea typeface="Times New Roman"/>
                <a:cs typeface="Times New Roman"/>
                <a:sym typeface="Times New Roman"/>
              </a:rPr>
              <a:t>[9] Lakshmi, Pushpendra Kumar Pateriya, "A Study on Author Identification through Stylometry ",Lakshmi et al , International Journal of Computer Science &amp; Communication Networks,Vol 2(6), pp. 653-657</a:t>
            </a:r>
            <a:endParaRPr sz="1200">
              <a:solidFill>
                <a:schemeClr val="dk2"/>
              </a:solidFill>
              <a:latin typeface="Times New Roman"/>
              <a:ea typeface="Times New Roman"/>
              <a:cs typeface="Times New Roman"/>
              <a:sym typeface="Times New Roman"/>
            </a:endParaRPr>
          </a:p>
          <a:p>
            <a:pPr indent="0" lvl="0" marL="354330" rtl="0" algn="just">
              <a:lnSpc>
                <a:spcPct val="200000"/>
              </a:lnSpc>
              <a:spcBef>
                <a:spcPts val="0"/>
              </a:spcBef>
              <a:spcAft>
                <a:spcPts val="0"/>
              </a:spcAft>
              <a:buNone/>
            </a:pPr>
            <a:r>
              <a:rPr lang="en-US" sz="1200">
                <a:solidFill>
                  <a:schemeClr val="dk2"/>
                </a:solidFill>
                <a:latin typeface="Times New Roman"/>
                <a:ea typeface="Times New Roman"/>
                <a:cs typeface="Times New Roman"/>
                <a:sym typeface="Times New Roman"/>
              </a:rPr>
              <a:t>[10] Ganapathi N V Raju, Ch. Sadhvi, P Tejaswini and Y Mounica, "Style based Authorship Attribution on English Editorial Documents", International Journal of Computer Applications 159(4), pp. 5-8, February 2017.</a:t>
            </a:r>
            <a:r>
              <a:rPr b="1" lang="en-US" sz="1200">
                <a:solidFill>
                  <a:schemeClr val="dk2"/>
                </a:solidFill>
                <a:latin typeface="Times New Roman"/>
                <a:ea typeface="Times New Roman"/>
                <a:cs typeface="Times New Roman"/>
                <a:sym typeface="Times New Roman"/>
              </a:rPr>
              <a:t> </a:t>
            </a:r>
            <a:endParaRPr sz="1200">
              <a:solidFill>
                <a:schemeClr val="dk2"/>
              </a:solidFill>
              <a:latin typeface="Times New Roman"/>
              <a:ea typeface="Times New Roman"/>
              <a:cs typeface="Times New Roman"/>
              <a:sym typeface="Times New Roman"/>
            </a:endParaRPr>
          </a:p>
          <a:p>
            <a:pPr indent="0" lvl="0" marL="354330" rtl="0">
              <a:lnSpc>
                <a:spcPct val="200000"/>
              </a:lnSpc>
              <a:spcBef>
                <a:spcPts val="0"/>
              </a:spcBef>
              <a:spcAft>
                <a:spcPts val="0"/>
              </a:spcAft>
              <a:buNone/>
            </a:pPr>
            <a:r>
              <a:rPr lang="en-US" sz="1200">
                <a:solidFill>
                  <a:schemeClr val="dk2"/>
                </a:solidFill>
                <a:latin typeface="Times New Roman"/>
                <a:ea typeface="Times New Roman"/>
                <a:cs typeface="Times New Roman"/>
                <a:sym typeface="Times New Roman"/>
              </a:rPr>
              <a:t>[11] A. Rocha et al., "Authorship Attribution for Social Media Forensics," in IEEE Transactions on Information Forensics and Security, vol. 12, no. 1, pp. 5-33, Jan. 2017.</a:t>
            </a:r>
            <a:endParaRPr sz="1200">
              <a:solidFill>
                <a:schemeClr val="dk2"/>
              </a:solidFill>
              <a:latin typeface="Times New Roman"/>
              <a:ea typeface="Times New Roman"/>
              <a:cs typeface="Times New Roman"/>
              <a:sym typeface="Times New Roman"/>
            </a:endParaRPr>
          </a:p>
          <a:p>
            <a:pPr indent="0" lvl="0" marL="354330" rtl="0">
              <a:lnSpc>
                <a:spcPct val="200000"/>
              </a:lnSpc>
              <a:spcBef>
                <a:spcPts val="0"/>
              </a:spcBef>
              <a:spcAft>
                <a:spcPts val="0"/>
              </a:spcAft>
              <a:buNone/>
            </a:pPr>
            <a:r>
              <a:rPr lang="en-US" sz="1200">
                <a:solidFill>
                  <a:schemeClr val="dk2"/>
                </a:solidFill>
                <a:latin typeface="Times New Roman"/>
                <a:ea typeface="Times New Roman"/>
                <a:cs typeface="Times New Roman"/>
                <a:sym typeface="Times New Roman"/>
              </a:rPr>
              <a:t>[12] Helena G ́omez-Adorno, Posadas-Dur ́an, Juan-Pablo, Grigori Sidorov, David Pinto," Document Embeddings Learned on Various Types of n-grams for Cross-Topic Authorship Attribution" , in Computing 2018, pp. 1-16.</a:t>
            </a:r>
            <a:endParaRPr sz="1200">
              <a:solidFill>
                <a:schemeClr val="dk2"/>
              </a:solidFill>
              <a:latin typeface="Times New Roman"/>
              <a:ea typeface="Times New Roman"/>
              <a:cs typeface="Times New Roman"/>
              <a:sym typeface="Times New Roman"/>
            </a:endParaRPr>
          </a:p>
          <a:p>
            <a:pPr indent="0" lvl="0" marL="354330" rtl="0">
              <a:lnSpc>
                <a:spcPct val="200000"/>
              </a:lnSpc>
              <a:spcBef>
                <a:spcPts val="0"/>
              </a:spcBef>
              <a:spcAft>
                <a:spcPts val="0"/>
              </a:spcAft>
              <a:buNone/>
            </a:pPr>
            <a:r>
              <a:rPr lang="en-US" sz="1200">
                <a:solidFill>
                  <a:schemeClr val="dk2"/>
                </a:solidFill>
                <a:latin typeface="Times New Roman"/>
                <a:ea typeface="Times New Roman"/>
                <a:cs typeface="Times New Roman"/>
                <a:sym typeface="Times New Roman"/>
              </a:rPr>
              <a:t>[13] Đlker Nadi Bozkurt, Özgür Bağlıoğlu, Erkan Uyar, "Authorship Attribution Performance of various features and classification methods", in Proceedings Bozkurt Authorship AP, 2017</a:t>
            </a:r>
            <a:endParaRPr sz="1200">
              <a:solidFill>
                <a:schemeClr val="dk2"/>
              </a:solidFill>
              <a:latin typeface="Times New Roman"/>
              <a:ea typeface="Times New Roman"/>
              <a:cs typeface="Times New Roman"/>
              <a:sym typeface="Times New Roman"/>
            </a:endParaRPr>
          </a:p>
          <a:p>
            <a:pPr indent="0" lvl="0" marL="354330" rtl="0">
              <a:lnSpc>
                <a:spcPct val="200000"/>
              </a:lnSpc>
              <a:spcBef>
                <a:spcPts val="0"/>
              </a:spcBef>
              <a:spcAft>
                <a:spcPts val="0"/>
              </a:spcAft>
              <a:buNone/>
            </a:pPr>
            <a:r>
              <a:rPr lang="en-US" sz="1200">
                <a:solidFill>
                  <a:schemeClr val="dk2"/>
                </a:solidFill>
                <a:latin typeface="Times New Roman"/>
                <a:ea typeface="Times New Roman"/>
                <a:cs typeface="Times New Roman"/>
                <a:sym typeface="Times New Roman"/>
              </a:rPr>
              <a:t>[14] Crawford, Michael, et al. "Survey of review spam detection using machine learning techniques." Journal of Big Data 2.1 (2015): 23. </a:t>
            </a:r>
            <a:endParaRPr sz="1200">
              <a:solidFill>
                <a:schemeClr val="dk2"/>
              </a:solidFill>
              <a:latin typeface="Times New Roman"/>
              <a:ea typeface="Times New Roman"/>
              <a:cs typeface="Times New Roman"/>
              <a:sym typeface="Times New Roman"/>
            </a:endParaRPr>
          </a:p>
          <a:p>
            <a:pPr indent="0" lvl="0" marL="354330" rtl="0">
              <a:lnSpc>
                <a:spcPct val="200000"/>
              </a:lnSpc>
              <a:spcBef>
                <a:spcPts val="0"/>
              </a:spcBef>
              <a:spcAft>
                <a:spcPts val="0"/>
              </a:spcAft>
              <a:buNone/>
            </a:pPr>
            <a:r>
              <a:rPr lang="en-US" sz="1200">
                <a:solidFill>
                  <a:schemeClr val="dk2"/>
                </a:solidFill>
                <a:latin typeface="Times New Roman"/>
                <a:ea typeface="Times New Roman"/>
                <a:cs typeface="Times New Roman"/>
                <a:sym typeface="Times New Roman"/>
              </a:rPr>
              <a:t>[15] Willett, Peter. "The Porter stemming algorithm: then and now." Program 40.3 (2006): 219-223.</a:t>
            </a:r>
            <a:endParaRPr sz="1200">
              <a:solidFill>
                <a:schemeClr val="dk2"/>
              </a:solidFill>
              <a:latin typeface="Times New Roman"/>
              <a:ea typeface="Times New Roman"/>
              <a:cs typeface="Times New Roman"/>
              <a:sym typeface="Times New Roman"/>
            </a:endParaRPr>
          </a:p>
          <a:p>
            <a:pPr indent="0" lvl="0" marL="354330" rtl="0">
              <a:lnSpc>
                <a:spcPct val="200000"/>
              </a:lnSpc>
              <a:spcBef>
                <a:spcPts val="0"/>
              </a:spcBef>
              <a:spcAft>
                <a:spcPts val="0"/>
              </a:spcAft>
              <a:buNone/>
            </a:pPr>
            <a:r>
              <a:rPr lang="en-US" sz="1200">
                <a:solidFill>
                  <a:schemeClr val="dk2"/>
                </a:solidFill>
                <a:latin typeface="Times New Roman"/>
                <a:ea typeface="Times New Roman"/>
                <a:cs typeface="Times New Roman"/>
                <a:sym typeface="Times New Roman"/>
              </a:rPr>
              <a:t>[16] Jolliffe, Ian T. "Principal Component Analysis and Factor Analysis." Principal component analysis. Springer New York, 1986. 115.</a:t>
            </a:r>
            <a:endParaRPr sz="1200">
              <a:latin typeface="Times New Roman"/>
              <a:ea typeface="Times New Roman"/>
              <a:cs typeface="Times New Roman"/>
              <a:sym typeface="Times New Roman"/>
            </a:endParaRPr>
          </a:p>
          <a:p>
            <a:pPr indent="0" lvl="0" marL="354330" rtl="0">
              <a:lnSpc>
                <a:spcPct val="200000"/>
              </a:lnSpc>
              <a:spcBef>
                <a:spcPts val="0"/>
              </a:spcBef>
              <a:spcAft>
                <a:spcPts val="0"/>
              </a:spcAft>
              <a:buNone/>
            </a:pPr>
            <a:r>
              <a:t/>
            </a:r>
            <a:endParaRPr sz="1200">
              <a:solidFill>
                <a:schemeClr val="dk2"/>
              </a:solidFill>
              <a:latin typeface="Times New Roman"/>
              <a:ea typeface="Times New Roman"/>
              <a:cs typeface="Times New Roman"/>
              <a:sym typeface="Times New Roman"/>
            </a:endParaRPr>
          </a:p>
        </p:txBody>
      </p:sp>
    </p:spTree>
  </p:cSld>
  <p:clrMapOvr>
    <a:masterClrMapping/>
  </p:clrMapOvr>
  <p:transition spd="med">
    <p:fade thruBlk="1"/>
  </p:transition>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4" name="Shape 664"/>
        <p:cNvGrpSpPr/>
        <p:nvPr/>
      </p:nvGrpSpPr>
      <p:grpSpPr>
        <a:xfrm>
          <a:off x="0" y="0"/>
          <a:ext cx="0" cy="0"/>
          <a:chOff x="0" y="0"/>
          <a:chExt cx="0" cy="0"/>
        </a:xfrm>
      </p:grpSpPr>
      <p:sp>
        <p:nvSpPr>
          <p:cNvPr id="665" name="Shape 665"/>
          <p:cNvSpPr txBox="1"/>
          <p:nvPr>
            <p:ph type="ctrTitle"/>
          </p:nvPr>
        </p:nvSpPr>
        <p:spPr>
          <a:xfrm>
            <a:off x="823325" y="2319156"/>
            <a:ext cx="10096500" cy="2219700"/>
          </a:xfrm>
          <a:prstGeom prst="rect">
            <a:avLst/>
          </a:prstGeom>
          <a:noFill/>
          <a:ln>
            <a:noFill/>
          </a:ln>
        </p:spPr>
        <p:txBody>
          <a:bodyPr anchorCtr="0" anchor="ctr" bIns="45700" lIns="0" spcFirstLastPara="1" rIns="0" wrap="square" tIns="45700">
            <a:noAutofit/>
          </a:bodyPr>
          <a:lstStyle/>
          <a:p>
            <a:pPr indent="0" lvl="0" marL="0" marR="0" rtl="0" algn="ctr">
              <a:lnSpc>
                <a:spcPct val="90000"/>
              </a:lnSpc>
              <a:spcBef>
                <a:spcPts val="0"/>
              </a:spcBef>
              <a:spcAft>
                <a:spcPts val="0"/>
              </a:spcAft>
              <a:buClr>
                <a:schemeClr val="dk1"/>
              </a:buClr>
              <a:buFont typeface="Times New Roman"/>
              <a:buNone/>
            </a:pPr>
            <a:r>
              <a:rPr b="0" i="0" lang="en-US" sz="4400" u="none" cap="none" strike="noStrike">
                <a:solidFill>
                  <a:schemeClr val="dk1"/>
                </a:solidFill>
                <a:latin typeface="Times New Roman"/>
                <a:ea typeface="Times New Roman"/>
                <a:cs typeface="Times New Roman"/>
                <a:sym typeface="Times New Roman"/>
              </a:rPr>
              <a:t>THANK YOU</a:t>
            </a:r>
            <a:br>
              <a:rPr b="0" i="0" lang="en-US" sz="4400" u="none" cap="none" strike="noStrike">
                <a:solidFill>
                  <a:schemeClr val="dk1"/>
                </a:solidFill>
                <a:latin typeface="Times New Roman"/>
                <a:ea typeface="Times New Roman"/>
                <a:cs typeface="Times New Roman"/>
                <a:sym typeface="Times New Roman"/>
              </a:rPr>
            </a:br>
            <a:endParaRPr b="0" i="0" sz="4400" u="none" cap="none" strike="noStrike">
              <a:solidFill>
                <a:schemeClr val="dk1"/>
              </a:solidFill>
              <a:latin typeface="Times New Roman"/>
              <a:ea typeface="Times New Roman"/>
              <a:cs typeface="Times New Roman"/>
              <a:sym typeface="Times New Roman"/>
            </a:endParaRPr>
          </a:p>
        </p:txBody>
      </p:sp>
      <p:sp>
        <p:nvSpPr>
          <p:cNvPr id="666" name="Shape 666"/>
          <p:cNvSpPr txBox="1"/>
          <p:nvPr>
            <p:ph idx="1" type="subTitle"/>
          </p:nvPr>
        </p:nvSpPr>
        <p:spPr>
          <a:xfrm>
            <a:off x="1104898" y="4511784"/>
            <a:ext cx="10096501" cy="955565"/>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667" name="Shape 667"/>
          <p:cNvGrpSpPr/>
          <p:nvPr/>
        </p:nvGrpSpPr>
        <p:grpSpPr>
          <a:xfrm>
            <a:off x="1658527" y="145038"/>
            <a:ext cx="8426094" cy="830997"/>
            <a:chOff x="1658527" y="145038"/>
            <a:chExt cx="8426094" cy="830997"/>
          </a:xfrm>
        </p:grpSpPr>
        <p:pic>
          <p:nvPicPr>
            <p:cNvPr id="668" name="Shape 668"/>
            <p:cNvPicPr preferRelativeResize="0"/>
            <p:nvPr/>
          </p:nvPicPr>
          <p:blipFill rotWithShape="1">
            <a:blip r:embed="rId3">
              <a:alphaModFix/>
            </a:blip>
            <a:srcRect b="0" l="0" r="0" t="0"/>
            <a:stretch/>
          </p:blipFill>
          <p:spPr>
            <a:xfrm>
              <a:off x="1658527" y="169258"/>
              <a:ext cx="1100137" cy="782555"/>
            </a:xfrm>
            <a:prstGeom prst="rect">
              <a:avLst/>
            </a:prstGeom>
            <a:noFill/>
            <a:ln>
              <a:noFill/>
            </a:ln>
          </p:spPr>
        </p:pic>
        <p:sp>
          <p:nvSpPr>
            <p:cNvPr id="669" name="Shape 669"/>
            <p:cNvSpPr txBox="1"/>
            <p:nvPr/>
          </p:nvSpPr>
          <p:spPr>
            <a:xfrm>
              <a:off x="2901243" y="145038"/>
              <a:ext cx="7183378" cy="83099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Shape 273"/>
          <p:cNvSpPr txBox="1"/>
          <p:nvPr>
            <p:ph type="ctrTitle"/>
          </p:nvPr>
        </p:nvSpPr>
        <p:spPr>
          <a:xfrm>
            <a:off x="1104900" y="2292094"/>
            <a:ext cx="10096500" cy="2219691"/>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400" u="none" cap="none" strike="noStrike">
                <a:solidFill>
                  <a:schemeClr val="dk1"/>
                </a:solidFill>
                <a:latin typeface="Times New Roman"/>
                <a:ea typeface="Times New Roman"/>
                <a:cs typeface="Times New Roman"/>
                <a:sym typeface="Times New Roman"/>
              </a:rPr>
              <a:t>PROBLEM DEFINITION</a:t>
            </a:r>
            <a:br>
              <a:rPr b="0" i="0" lang="en-US" sz="4400" u="none" cap="none" strike="noStrike">
                <a:solidFill>
                  <a:schemeClr val="dk1"/>
                </a:solidFill>
                <a:latin typeface="Times New Roman"/>
                <a:ea typeface="Times New Roman"/>
                <a:cs typeface="Times New Roman"/>
                <a:sym typeface="Times New Roman"/>
              </a:rPr>
            </a:br>
            <a:endParaRPr b="0" i="0" sz="4400" u="none" cap="none" strike="noStrike">
              <a:solidFill>
                <a:schemeClr val="dk1"/>
              </a:solidFill>
              <a:latin typeface="Times New Roman"/>
              <a:ea typeface="Times New Roman"/>
              <a:cs typeface="Times New Roman"/>
              <a:sym typeface="Times New Roman"/>
            </a:endParaRPr>
          </a:p>
        </p:txBody>
      </p:sp>
      <p:sp>
        <p:nvSpPr>
          <p:cNvPr id="274" name="Shape 274"/>
          <p:cNvSpPr txBox="1"/>
          <p:nvPr>
            <p:ph idx="1" type="subTitle"/>
          </p:nvPr>
        </p:nvSpPr>
        <p:spPr>
          <a:xfrm>
            <a:off x="1104898" y="4511784"/>
            <a:ext cx="10096501" cy="955565"/>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275" name="Shape 275"/>
          <p:cNvGrpSpPr/>
          <p:nvPr/>
        </p:nvGrpSpPr>
        <p:grpSpPr>
          <a:xfrm>
            <a:off x="1658527" y="145038"/>
            <a:ext cx="8426094" cy="830997"/>
            <a:chOff x="1658527" y="145038"/>
            <a:chExt cx="8426094" cy="830997"/>
          </a:xfrm>
        </p:grpSpPr>
        <p:pic>
          <p:nvPicPr>
            <p:cNvPr id="276" name="Shape 276"/>
            <p:cNvPicPr preferRelativeResize="0"/>
            <p:nvPr/>
          </p:nvPicPr>
          <p:blipFill rotWithShape="1">
            <a:blip r:embed="rId3">
              <a:alphaModFix/>
            </a:blip>
            <a:srcRect b="0" l="0" r="0" t="0"/>
            <a:stretch/>
          </p:blipFill>
          <p:spPr>
            <a:xfrm>
              <a:off x="1658527" y="169258"/>
              <a:ext cx="1100137" cy="782555"/>
            </a:xfrm>
            <a:prstGeom prst="rect">
              <a:avLst/>
            </a:prstGeom>
            <a:noFill/>
            <a:ln>
              <a:noFill/>
            </a:ln>
          </p:spPr>
        </p:pic>
        <p:sp>
          <p:nvSpPr>
            <p:cNvPr id="277" name="Shape 277"/>
            <p:cNvSpPr txBox="1"/>
            <p:nvPr/>
          </p:nvSpPr>
          <p:spPr>
            <a:xfrm>
              <a:off x="2901243" y="145038"/>
              <a:ext cx="7183378" cy="83099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Department Of Computer Engineering</a:t>
              </a:r>
              <a:endParaRPr sz="2400">
                <a:solidFill>
                  <a:schemeClr val="lt1"/>
                </a:solidFill>
                <a:latin typeface="Times New Roman"/>
                <a:ea typeface="Times New Roman"/>
                <a:cs typeface="Times New Roman"/>
                <a:sym typeface="Times New Roman"/>
              </a:endParaRPr>
            </a:p>
          </p:txBody>
        </p:sp>
      </p:grpSp>
    </p:spTree>
  </p:cSld>
  <p:clrMapOvr>
    <a:masterClrMapping/>
  </p:clrMapOvr>
  <p:transition spd="med">
    <p:fade thruBlk="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Shape 282"/>
          <p:cNvSpPr txBox="1"/>
          <p:nvPr>
            <p:ph type="title"/>
          </p:nvPr>
        </p:nvSpPr>
        <p:spPr>
          <a:xfrm>
            <a:off x="1104900" y="76200"/>
            <a:ext cx="9980682" cy="1096962"/>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400" u="none" cap="none" strike="noStrike">
                <a:solidFill>
                  <a:schemeClr val="dk1"/>
                </a:solidFill>
                <a:latin typeface="Times New Roman"/>
                <a:ea typeface="Times New Roman"/>
                <a:cs typeface="Times New Roman"/>
                <a:sym typeface="Times New Roman"/>
              </a:rPr>
              <a:t>Problem Definition</a:t>
            </a:r>
            <a:endParaRPr b="0" i="0" sz="4400" u="none" cap="none" strike="noStrike">
              <a:solidFill>
                <a:schemeClr val="dk1"/>
              </a:solidFill>
              <a:latin typeface="Times New Roman"/>
              <a:ea typeface="Times New Roman"/>
              <a:cs typeface="Times New Roman"/>
              <a:sym typeface="Times New Roman"/>
            </a:endParaRPr>
          </a:p>
        </p:txBody>
      </p:sp>
      <p:sp>
        <p:nvSpPr>
          <p:cNvPr id="283" name="Shape 283"/>
          <p:cNvSpPr txBox="1"/>
          <p:nvPr>
            <p:ph idx="1" type="body"/>
          </p:nvPr>
        </p:nvSpPr>
        <p:spPr>
          <a:xfrm>
            <a:off x="1104900" y="1600200"/>
            <a:ext cx="9982200" cy="4572000"/>
          </a:xfrm>
          <a:prstGeom prst="rect">
            <a:avLst/>
          </a:prstGeom>
          <a:noFill/>
          <a:ln>
            <a:noFill/>
          </a:ln>
        </p:spPr>
        <p:txBody>
          <a:bodyPr anchorCtr="0" anchor="t" bIns="45700" lIns="0" spcFirstLastPara="1" rIns="0" wrap="square" tIns="45700">
            <a:noAutofit/>
          </a:bodyPr>
          <a:lstStyle/>
          <a:p>
            <a:pPr indent="-101600" lvl="0" marL="228600" marR="0" rtl="0" algn="ctr">
              <a:lnSpc>
                <a:spcPct val="90000"/>
              </a:lnSpc>
              <a:spcBef>
                <a:spcPts val="0"/>
              </a:spcBef>
              <a:spcAft>
                <a:spcPts val="0"/>
              </a:spcAft>
              <a:buClr>
                <a:schemeClr val="dk1"/>
              </a:buClr>
              <a:buSzPts val="2000"/>
              <a:buFont typeface="Noto Sans Symbols"/>
              <a:buNone/>
            </a:pPr>
            <a:r>
              <a:t/>
            </a:r>
            <a:endParaRPr b="1" sz="2400"/>
          </a:p>
          <a:p>
            <a:pPr indent="-101600" lvl="0" marL="228600" marR="0" rtl="0" algn="ctr">
              <a:lnSpc>
                <a:spcPct val="90000"/>
              </a:lnSpc>
              <a:spcBef>
                <a:spcPts val="0"/>
              </a:spcBef>
              <a:spcAft>
                <a:spcPts val="0"/>
              </a:spcAft>
              <a:buClr>
                <a:schemeClr val="dk1"/>
              </a:buClr>
              <a:buSzPts val="2000"/>
              <a:buFont typeface="Noto Sans Symbols"/>
              <a:buNone/>
            </a:pPr>
            <a:r>
              <a:rPr b="1" lang="en-US" sz="2400">
                <a:latin typeface="Times New Roman"/>
                <a:ea typeface="Times New Roman"/>
                <a:cs typeface="Times New Roman"/>
                <a:sym typeface="Times New Roman"/>
              </a:rPr>
              <a:t>Stylometry based authorship attribution</a:t>
            </a:r>
            <a:endParaRPr b="1" sz="2400">
              <a:latin typeface="Times New Roman"/>
              <a:ea typeface="Times New Roman"/>
              <a:cs typeface="Times New Roman"/>
              <a:sym typeface="Times New Roman"/>
            </a:endParaRPr>
          </a:p>
          <a:p>
            <a:pPr indent="-101600" lvl="0" marL="228600" marR="0" rtl="0" algn="ctr">
              <a:lnSpc>
                <a:spcPct val="90000"/>
              </a:lnSpc>
              <a:spcBef>
                <a:spcPts val="0"/>
              </a:spcBef>
              <a:spcAft>
                <a:spcPts val="0"/>
              </a:spcAft>
              <a:buClr>
                <a:schemeClr val="dk1"/>
              </a:buClr>
              <a:buSzPts val="2000"/>
              <a:buFont typeface="Noto Sans Symbols"/>
              <a:buNone/>
            </a:pPr>
            <a:r>
              <a:t/>
            </a:r>
            <a:endParaRPr>
              <a:latin typeface="Times New Roman"/>
              <a:ea typeface="Times New Roman"/>
              <a:cs typeface="Times New Roman"/>
              <a:sym typeface="Times New Roman"/>
            </a:endParaRPr>
          </a:p>
          <a:p>
            <a:pPr indent="-101600" lvl="0" marL="228600" marR="0" rtl="0" algn="l">
              <a:lnSpc>
                <a:spcPct val="90000"/>
              </a:lnSpc>
              <a:spcBef>
                <a:spcPts val="0"/>
              </a:spcBef>
              <a:spcAft>
                <a:spcPts val="0"/>
              </a:spcAft>
              <a:buClr>
                <a:schemeClr val="dk1"/>
              </a:buClr>
              <a:buSzPts val="2000"/>
              <a:buFont typeface="Noto Sans Symbols"/>
              <a:buNone/>
            </a:pPr>
            <a:r>
              <a:rPr lang="en-US">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101600" lvl="0" marL="228600" marR="0" rtl="0" algn="just">
              <a:lnSpc>
                <a:spcPct val="90000"/>
              </a:lnSpc>
              <a:spcBef>
                <a:spcPts val="0"/>
              </a:spcBef>
              <a:spcAft>
                <a:spcPts val="0"/>
              </a:spcAft>
              <a:buClr>
                <a:schemeClr val="dk1"/>
              </a:buClr>
              <a:buSzPts val="2000"/>
              <a:buFont typeface="Noto Sans Symbols"/>
              <a:buNone/>
            </a:pPr>
            <a:r>
              <a:rPr lang="en-US">
                <a:latin typeface="Times New Roman"/>
                <a:ea typeface="Times New Roman"/>
                <a:cs typeface="Times New Roman"/>
                <a:sym typeface="Times New Roman"/>
              </a:rPr>
              <a:t> In this project, </a:t>
            </a:r>
            <a:endParaRPr>
              <a:latin typeface="Times New Roman"/>
              <a:ea typeface="Times New Roman"/>
              <a:cs typeface="Times New Roman"/>
              <a:sym typeface="Times New Roman"/>
            </a:endParaRPr>
          </a:p>
          <a:p>
            <a:pPr indent="-101600" lvl="0" marL="228600" marR="0" rtl="0" algn="just">
              <a:lnSpc>
                <a:spcPct val="90000"/>
              </a:lnSpc>
              <a:spcBef>
                <a:spcPts val="0"/>
              </a:spcBef>
              <a:spcAft>
                <a:spcPts val="0"/>
              </a:spcAft>
              <a:buClr>
                <a:schemeClr val="dk1"/>
              </a:buClr>
              <a:buSzPts val="2000"/>
              <a:buFont typeface="Noto Sans Symbols"/>
              <a:buNone/>
            </a:pPr>
            <a:r>
              <a:rPr lang="en-US">
                <a:latin typeface="Times New Roman"/>
                <a:ea typeface="Times New Roman"/>
                <a:cs typeface="Times New Roman"/>
                <a:sym typeface="Times New Roman"/>
              </a:rPr>
              <a:t>-we attempt to solve author attribution problem. </a:t>
            </a:r>
            <a:endParaRPr>
              <a:latin typeface="Times New Roman"/>
              <a:ea typeface="Times New Roman"/>
              <a:cs typeface="Times New Roman"/>
              <a:sym typeface="Times New Roman"/>
            </a:endParaRPr>
          </a:p>
          <a:p>
            <a:pPr indent="-101600" lvl="0" marL="228600" marR="0" rtl="0" algn="just">
              <a:lnSpc>
                <a:spcPct val="90000"/>
              </a:lnSpc>
              <a:spcBef>
                <a:spcPts val="0"/>
              </a:spcBef>
              <a:spcAft>
                <a:spcPts val="0"/>
              </a:spcAft>
              <a:buClr>
                <a:schemeClr val="dk1"/>
              </a:buClr>
              <a:buSzPts val="2000"/>
              <a:buFont typeface="Noto Sans Symbols"/>
              <a:buNone/>
            </a:pPr>
            <a:r>
              <a:rPr lang="en-US">
                <a:latin typeface="Times New Roman"/>
                <a:ea typeface="Times New Roman"/>
                <a:cs typeface="Times New Roman"/>
                <a:sym typeface="Times New Roman"/>
              </a:rPr>
              <a:t>-we will also compare different feature extraction methods and classifiers and see which one gives the best accuracy for the above problem. </a:t>
            </a:r>
            <a:endParaRPr>
              <a:latin typeface="Times New Roman"/>
              <a:ea typeface="Times New Roman"/>
              <a:cs typeface="Times New Roman"/>
              <a:sym typeface="Times New Roman"/>
            </a:endParaRPr>
          </a:p>
        </p:txBody>
      </p:sp>
      <p:sp>
        <p:nvSpPr>
          <p:cNvPr id="284" name="Shape 284"/>
          <p:cNvSpPr txBox="1"/>
          <p:nvPr>
            <p:ph idx="11" type="ftr"/>
          </p:nvPr>
        </p:nvSpPr>
        <p:spPr>
          <a:xfrm>
            <a:off x="2934459" y="6356350"/>
            <a:ext cx="6323082" cy="365126"/>
          </a:xfrm>
          <a:prstGeom prst="rect">
            <a:avLst/>
          </a:prstGeom>
          <a:noFill/>
          <a:ln>
            <a:noFill/>
          </a:ln>
        </p:spPr>
        <p:txBody>
          <a:bodyPr anchorCtr="0" anchor="ctr" bIns="45700" lIns="0" spcFirstLastPara="1" rIns="0" wrap="square" tIns="45700">
            <a:noAutofit/>
          </a:bodyPr>
          <a:lstStyle/>
          <a:p>
            <a:pPr indent="0" lvl="0" marL="0" marR="0" rtl="0" algn="ctr">
              <a:spcBef>
                <a:spcPts val="0"/>
              </a:spcBef>
              <a:spcAft>
                <a:spcPts val="0"/>
              </a:spcAft>
              <a:buNone/>
            </a:pPr>
            <a:r>
              <a:rPr lang="en-US" sz="1200">
                <a:solidFill>
                  <a:srgbClr val="3C3632"/>
                </a:solidFill>
                <a:latin typeface="Arial"/>
                <a:ea typeface="Arial"/>
                <a:cs typeface="Arial"/>
                <a:sym typeface="Arial"/>
              </a:rPr>
              <a:t>Department Of Computer Engineering, V.E.S.I.T</a:t>
            </a:r>
            <a:endParaRPr sz="1200">
              <a:solidFill>
                <a:srgbClr val="3C3632"/>
              </a:solidFill>
              <a:latin typeface="Arial"/>
              <a:ea typeface="Arial"/>
              <a:cs typeface="Arial"/>
              <a:sym typeface="Arial"/>
            </a:endParaRPr>
          </a:p>
        </p:txBody>
      </p:sp>
      <p:sp>
        <p:nvSpPr>
          <p:cNvPr id="285" name="Shape 285"/>
          <p:cNvSpPr txBox="1"/>
          <p:nvPr>
            <p:ph idx="12" type="sldNum"/>
          </p:nvPr>
        </p:nvSpPr>
        <p:spPr>
          <a:xfrm>
            <a:off x="9256782" y="6356351"/>
            <a:ext cx="1828800" cy="365125"/>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lang="en-US" sz="1200">
                <a:solidFill>
                  <a:srgbClr val="3C3632"/>
                </a:solidFill>
                <a:latin typeface="Arial"/>
                <a:ea typeface="Arial"/>
                <a:cs typeface="Arial"/>
                <a:sym typeface="Arial"/>
              </a:rPr>
              <a:t>‹#›</a:t>
            </a:fld>
            <a:endParaRPr sz="1200">
              <a:solidFill>
                <a:srgbClr val="3C3632"/>
              </a:solidFill>
              <a:latin typeface="Arial"/>
              <a:ea typeface="Arial"/>
              <a:cs typeface="Arial"/>
              <a:sym typeface="Arial"/>
            </a:endParaRPr>
          </a:p>
        </p:txBody>
      </p:sp>
    </p:spTree>
  </p:cSld>
  <p:clrMapOvr>
    <a:masterClrMapping/>
  </p:clrMapOvr>
  <p:transition spd="med">
    <p:fade thruBlk="1"/>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Shape 290"/>
          <p:cNvSpPr txBox="1"/>
          <p:nvPr>
            <p:ph type="ctrTitle"/>
          </p:nvPr>
        </p:nvSpPr>
        <p:spPr>
          <a:xfrm>
            <a:off x="1104900" y="2292094"/>
            <a:ext cx="10096500" cy="2219700"/>
          </a:xfrm>
          <a:prstGeom prst="rect">
            <a:avLst/>
          </a:prstGeom>
          <a:noFill/>
          <a:ln>
            <a:noFill/>
          </a:ln>
        </p:spPr>
        <p:txBody>
          <a:bodyPr anchorCtr="0" anchor="ctr"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r>
              <a:rPr b="0" i="0" lang="en-US" sz="4400" u="none" cap="none" strike="noStrike">
                <a:solidFill>
                  <a:schemeClr val="dk1"/>
                </a:solidFill>
                <a:latin typeface="Times New Roman"/>
                <a:ea typeface="Times New Roman"/>
                <a:cs typeface="Times New Roman"/>
                <a:sym typeface="Times New Roman"/>
              </a:rPr>
              <a:t>LITERATURE SURVEY</a:t>
            </a:r>
            <a:br>
              <a:rPr b="0" i="0" lang="en-US" sz="4400" u="none" cap="none" strike="noStrike">
                <a:solidFill>
                  <a:schemeClr val="dk1"/>
                </a:solidFill>
                <a:latin typeface="Times New Roman"/>
                <a:ea typeface="Times New Roman"/>
                <a:cs typeface="Times New Roman"/>
                <a:sym typeface="Times New Roman"/>
              </a:rPr>
            </a:br>
            <a:endParaRPr/>
          </a:p>
        </p:txBody>
      </p:sp>
      <p:sp>
        <p:nvSpPr>
          <p:cNvPr id="291" name="Shape 291"/>
          <p:cNvSpPr txBox="1"/>
          <p:nvPr>
            <p:ph idx="1" type="subTitle"/>
          </p:nvPr>
        </p:nvSpPr>
        <p:spPr>
          <a:xfrm>
            <a:off x="1104898" y="4511784"/>
            <a:ext cx="10096500" cy="9555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dk1"/>
              </a:buClr>
              <a:buFont typeface="Noto Sans Symbols"/>
              <a:buNone/>
            </a:pPr>
            <a:r>
              <a:t/>
            </a:r>
            <a:endParaRPr b="0" i="0" sz="1800" u="none" cap="none" strike="noStrike">
              <a:solidFill>
                <a:schemeClr val="dk1"/>
              </a:solidFill>
              <a:latin typeface="Arial"/>
              <a:ea typeface="Arial"/>
              <a:cs typeface="Arial"/>
              <a:sym typeface="Arial"/>
            </a:endParaRPr>
          </a:p>
        </p:txBody>
      </p:sp>
      <p:grpSp>
        <p:nvGrpSpPr>
          <p:cNvPr id="292" name="Shape 292"/>
          <p:cNvGrpSpPr/>
          <p:nvPr/>
        </p:nvGrpSpPr>
        <p:grpSpPr>
          <a:xfrm>
            <a:off x="1658526" y="145038"/>
            <a:ext cx="8426216" cy="831000"/>
            <a:chOff x="1658526" y="145038"/>
            <a:chExt cx="8426216" cy="831000"/>
          </a:xfrm>
        </p:grpSpPr>
        <p:pic>
          <p:nvPicPr>
            <p:cNvPr id="293" name="Shape 293"/>
            <p:cNvPicPr preferRelativeResize="0"/>
            <p:nvPr/>
          </p:nvPicPr>
          <p:blipFill rotWithShape="1">
            <a:blip r:embed="rId3">
              <a:alphaModFix/>
            </a:blip>
            <a:srcRect b="0" l="0" r="0" t="0"/>
            <a:stretch/>
          </p:blipFill>
          <p:spPr>
            <a:xfrm>
              <a:off x="1658526" y="169257"/>
              <a:ext cx="1098018" cy="782242"/>
            </a:xfrm>
            <a:prstGeom prst="rect">
              <a:avLst/>
            </a:prstGeom>
            <a:noFill/>
            <a:ln>
              <a:noFill/>
            </a:ln>
          </p:spPr>
        </p:pic>
        <p:sp>
          <p:nvSpPr>
            <p:cNvPr id="294" name="Shape 294"/>
            <p:cNvSpPr txBox="1"/>
            <p:nvPr/>
          </p:nvSpPr>
          <p:spPr>
            <a:xfrm>
              <a:off x="2901242" y="145038"/>
              <a:ext cx="7183500" cy="831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Font typeface="Times New Roman"/>
                <a:buNone/>
              </a:pPr>
              <a:r>
                <a:rPr b="0" i="0" lang="en-US" sz="2400" u="none" cap="none" strike="noStrike">
                  <a:solidFill>
                    <a:schemeClr val="lt1"/>
                  </a:solidFill>
                  <a:latin typeface="Times New Roman"/>
                  <a:ea typeface="Times New Roman"/>
                  <a:cs typeface="Times New Roman"/>
                  <a:sym typeface="Times New Roman"/>
                </a:rPr>
                <a:t>Vivekanand Education Society’s Institute Of Technology</a:t>
              </a:r>
              <a:endParaRPr/>
            </a:p>
            <a:p>
              <a:pPr indent="0" lvl="0" marL="0" marR="0" rtl="0" algn="ctr">
                <a:lnSpc>
                  <a:spcPct val="100000"/>
                </a:lnSpc>
                <a:spcBef>
                  <a:spcPts val="0"/>
                </a:spcBef>
                <a:spcAft>
                  <a:spcPts val="0"/>
                </a:spcAft>
                <a:buClr>
                  <a:schemeClr val="lt1"/>
                </a:buClr>
                <a:buFont typeface="Times New Roman"/>
                <a:buNone/>
              </a:pPr>
              <a:r>
                <a:rPr b="0" i="0" lang="en-US" sz="2400" u="none" cap="none" strike="noStrike">
                  <a:solidFill>
                    <a:schemeClr val="lt1"/>
                  </a:solidFill>
                  <a:latin typeface="Times New Roman"/>
                  <a:ea typeface="Times New Roman"/>
                  <a:cs typeface="Times New Roman"/>
                  <a:sym typeface="Times New Roman"/>
                </a:rPr>
                <a:t>Department Of Computer Engineering</a:t>
              </a:r>
              <a:endParaRPr/>
            </a:p>
          </p:txBody>
        </p:sp>
      </p:grpSp>
    </p:spTree>
  </p:cSld>
  <p:clrMapOvr>
    <a:masterClrMapping/>
  </p:clrMapOvr>
  <p:transition spd="med">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Shape 299"/>
          <p:cNvSpPr txBox="1"/>
          <p:nvPr>
            <p:ph type="title"/>
          </p:nvPr>
        </p:nvSpPr>
        <p:spPr>
          <a:xfrm>
            <a:off x="988990" y="153473"/>
            <a:ext cx="9980700" cy="1097100"/>
          </a:xfrm>
          <a:prstGeom prst="rect">
            <a:avLst/>
          </a:prstGeom>
          <a:noFill/>
          <a:ln>
            <a:noFill/>
          </a:ln>
        </p:spPr>
        <p:txBody>
          <a:bodyPr anchorCtr="0" anchor="b" bIns="45700" lIns="0" spcFirstLastPara="1" rIns="0" wrap="square" tIns="45700">
            <a:noAutofit/>
          </a:bodyPr>
          <a:lstStyle/>
          <a:p>
            <a:pPr indent="0" lvl="0" marL="0" marR="0" rtl="0" algn="l">
              <a:lnSpc>
                <a:spcPct val="90000"/>
              </a:lnSpc>
              <a:spcBef>
                <a:spcPts val="0"/>
              </a:spcBef>
              <a:spcAft>
                <a:spcPts val="0"/>
              </a:spcAft>
              <a:buClr>
                <a:schemeClr val="dk1"/>
              </a:buClr>
              <a:buFont typeface="Times New Roman"/>
              <a:buNone/>
            </a:pPr>
            <a:br>
              <a:rPr b="0" i="0" lang="en-US" sz="3959" u="none" cap="none" strike="noStrike">
                <a:solidFill>
                  <a:schemeClr val="dk1"/>
                </a:solidFill>
                <a:latin typeface="Times New Roman"/>
                <a:ea typeface="Times New Roman"/>
                <a:cs typeface="Times New Roman"/>
                <a:sym typeface="Times New Roman"/>
              </a:rPr>
            </a:br>
            <a:r>
              <a:rPr b="0" i="0" lang="en-US" sz="3959" u="none" cap="none" strike="noStrike">
                <a:solidFill>
                  <a:schemeClr val="dk1"/>
                </a:solidFill>
                <a:latin typeface="Times New Roman"/>
                <a:ea typeface="Times New Roman"/>
                <a:cs typeface="Times New Roman"/>
                <a:sym typeface="Times New Roman"/>
              </a:rPr>
              <a:t>Literature Survey</a:t>
            </a:r>
            <a:br>
              <a:rPr b="0" i="0" lang="en-US" sz="3959" u="none" cap="none" strike="noStrike">
                <a:solidFill>
                  <a:schemeClr val="dk1"/>
                </a:solidFill>
                <a:latin typeface="Times New Roman"/>
                <a:ea typeface="Times New Roman"/>
                <a:cs typeface="Times New Roman"/>
                <a:sym typeface="Times New Roman"/>
              </a:rPr>
            </a:br>
            <a:endParaRPr/>
          </a:p>
        </p:txBody>
      </p:sp>
      <p:sp>
        <p:nvSpPr>
          <p:cNvPr id="300" name="Shape 300"/>
          <p:cNvSpPr txBox="1"/>
          <p:nvPr>
            <p:ph idx="11" type="ftr"/>
          </p:nvPr>
        </p:nvSpPr>
        <p:spPr>
          <a:xfrm>
            <a:off x="2934458" y="6356350"/>
            <a:ext cx="6323100" cy="365100"/>
          </a:xfrm>
          <a:prstGeom prst="rect">
            <a:avLst/>
          </a:prstGeom>
          <a:noFill/>
          <a:ln>
            <a:noFill/>
          </a:ln>
        </p:spPr>
        <p:txBody>
          <a:bodyPr anchorCtr="0" anchor="ctr" bIns="45700" lIns="0" spcFirstLastPara="1" rIns="0" wrap="square" tIns="45700">
            <a:noAutofit/>
          </a:bodyPr>
          <a:lstStyle/>
          <a:p>
            <a:pPr indent="0" lvl="0" marL="0" marR="0" rtl="0" algn="ctr">
              <a:lnSpc>
                <a:spcPct val="100000"/>
              </a:lnSpc>
              <a:spcBef>
                <a:spcPts val="0"/>
              </a:spcBef>
              <a:spcAft>
                <a:spcPts val="0"/>
              </a:spcAft>
              <a:buClr>
                <a:srgbClr val="3C3632"/>
              </a:buClr>
              <a:buFont typeface="Arial"/>
              <a:buNone/>
            </a:pPr>
            <a:r>
              <a:rPr b="0" i="0" lang="en-US" sz="1200" u="none" cap="none" strike="noStrike">
                <a:solidFill>
                  <a:srgbClr val="3C3632"/>
                </a:solidFill>
                <a:latin typeface="Arial"/>
                <a:ea typeface="Arial"/>
                <a:cs typeface="Arial"/>
                <a:sym typeface="Arial"/>
              </a:rPr>
              <a:t>Department Of Computer Engineering, V.E.S.I.T</a:t>
            </a:r>
            <a:endParaRPr/>
          </a:p>
        </p:txBody>
      </p:sp>
      <p:sp>
        <p:nvSpPr>
          <p:cNvPr id="301" name="Shape 301"/>
          <p:cNvSpPr txBox="1"/>
          <p:nvPr>
            <p:ph idx="12" type="sldNum"/>
          </p:nvPr>
        </p:nvSpPr>
        <p:spPr>
          <a:xfrm>
            <a:off x="9256782" y="6356351"/>
            <a:ext cx="1828800" cy="365100"/>
          </a:xfrm>
          <a:prstGeom prst="rect">
            <a:avLst/>
          </a:prstGeom>
          <a:noFill/>
          <a:ln>
            <a:noFill/>
          </a:ln>
        </p:spPr>
        <p:txBody>
          <a:bodyPr anchorCtr="0" anchor="ctr" bIns="45700" lIns="0" spcFirstLastPara="1" rIns="0" wrap="square" tIns="45700">
            <a:noAutofit/>
          </a:bodyPr>
          <a:lstStyle/>
          <a:p>
            <a:pPr indent="0" lvl="0" marL="0" marR="0" rtl="0" algn="r">
              <a:lnSpc>
                <a:spcPct val="100000"/>
              </a:lnSpc>
              <a:spcBef>
                <a:spcPts val="0"/>
              </a:spcBef>
              <a:spcAft>
                <a:spcPts val="0"/>
              </a:spcAft>
              <a:buClr>
                <a:srgbClr val="3C3632"/>
              </a:buClr>
              <a:buFont typeface="Arial"/>
              <a:buNone/>
            </a:pPr>
            <a:fld id="{00000000-1234-1234-1234-123412341234}" type="slidenum">
              <a:rPr b="0" i="0" lang="en-US" sz="1200" u="none" cap="none" strike="noStrike">
                <a:solidFill>
                  <a:srgbClr val="3C3632"/>
                </a:solidFill>
                <a:latin typeface="Arial"/>
                <a:ea typeface="Arial"/>
                <a:cs typeface="Arial"/>
                <a:sym typeface="Arial"/>
              </a:rPr>
              <a:t>‹#›</a:t>
            </a:fld>
            <a:endParaRPr/>
          </a:p>
        </p:txBody>
      </p:sp>
      <p:graphicFrame>
        <p:nvGraphicFramePr>
          <p:cNvPr id="302" name="Shape 302"/>
          <p:cNvGraphicFramePr/>
          <p:nvPr/>
        </p:nvGraphicFramePr>
        <p:xfrm>
          <a:off x="989675" y="1375375"/>
          <a:ext cx="3000000" cy="3000000"/>
        </p:xfrm>
        <a:graphic>
          <a:graphicData uri="http://schemas.openxmlformats.org/drawingml/2006/table">
            <a:tbl>
              <a:tblPr>
                <a:noFill/>
                <a:tableStyleId>{4B8B5194-7F6E-4485-9364-ECE1BD02098E}</a:tableStyleId>
              </a:tblPr>
              <a:tblGrid>
                <a:gridCol w="2494825"/>
                <a:gridCol w="2494825"/>
                <a:gridCol w="2494825"/>
                <a:gridCol w="2494825"/>
              </a:tblGrid>
              <a:tr h="670025">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Paper </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Method</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Pros</a:t>
                      </a:r>
                      <a:endParaRPr/>
                    </a:p>
                  </a:txBody>
                  <a:tcPr marT="91425" marB="91425" marR="91425" marL="91425"/>
                </a:tc>
                <a:tc>
                  <a:txBody>
                    <a:bodyPr>
                      <a:noAutofit/>
                    </a:bodyPr>
                    <a:lstStyle/>
                    <a:p>
                      <a:pPr indent="0" lvl="0" marL="0" marR="0" rtl="0" algn="l">
                        <a:lnSpc>
                          <a:spcPct val="100000"/>
                        </a:lnSpc>
                        <a:spcBef>
                          <a:spcPts val="0"/>
                        </a:spcBef>
                        <a:spcAft>
                          <a:spcPts val="0"/>
                        </a:spcAft>
                        <a:buClr>
                          <a:schemeClr val="dk1"/>
                        </a:buClr>
                        <a:buFont typeface="Times New Roman"/>
                        <a:buNone/>
                      </a:pPr>
                      <a:r>
                        <a:rPr lang="en-US" sz="1500" u="none" cap="none" strike="noStrike">
                          <a:solidFill>
                            <a:schemeClr val="dk1"/>
                          </a:solidFill>
                          <a:latin typeface="Times New Roman"/>
                          <a:ea typeface="Times New Roman"/>
                          <a:cs typeface="Times New Roman"/>
                          <a:sym typeface="Times New Roman"/>
                        </a:rPr>
                        <a:t>Cons</a:t>
                      </a:r>
                      <a:endParaRPr/>
                    </a:p>
                  </a:txBody>
                  <a:tcPr marT="91425" marB="91425" marR="91425" marL="91425"/>
                </a:tc>
              </a:tr>
              <a:tr h="2057550">
                <a:tc>
                  <a:txBody>
                    <a:bodyPr>
                      <a:noAutofit/>
                    </a:bodyPr>
                    <a:lstStyle/>
                    <a:p>
                      <a:pPr indent="0" lvl="0" marL="0" marR="0" rtl="0" algn="l">
                        <a:lnSpc>
                          <a:spcPct val="115000"/>
                        </a:lnSpc>
                        <a:spcBef>
                          <a:spcPts val="0"/>
                        </a:spcBef>
                        <a:spcAft>
                          <a:spcPts val="0"/>
                        </a:spcAft>
                        <a:buClr>
                          <a:schemeClr val="dk1"/>
                        </a:buClr>
                        <a:buFont typeface="Times New Roman"/>
                        <a:buNone/>
                      </a:pPr>
                      <a:r>
                        <a:rPr b="1" lang="en-US" u="none" cap="none" strike="noStrike">
                          <a:solidFill>
                            <a:schemeClr val="dk1"/>
                          </a:solidFill>
                          <a:latin typeface="Times New Roman"/>
                          <a:ea typeface="Times New Roman"/>
                          <a:cs typeface="Times New Roman"/>
                          <a:sym typeface="Times New Roman"/>
                        </a:rPr>
                        <a:t>Stylometry-based Fraud and Plagiarism Detection for Learning at Scale</a:t>
                      </a:r>
                      <a:endParaRPr>
                        <a:latin typeface="Times New Roman"/>
                        <a:ea typeface="Times New Roman"/>
                        <a:cs typeface="Times New Roman"/>
                        <a:sym typeface="Times New Roman"/>
                      </a:endParaRPr>
                    </a:p>
                    <a:p>
                      <a:pPr indent="0" lvl="0" marL="0" marR="0" rtl="0" algn="l">
                        <a:lnSpc>
                          <a:spcPct val="100000"/>
                        </a:lnSpc>
                        <a:spcBef>
                          <a:spcPts val="600"/>
                        </a:spcBef>
                        <a:spcAft>
                          <a:spcPts val="0"/>
                        </a:spcAft>
                        <a:buClr>
                          <a:srgbClr val="000000"/>
                        </a:buClr>
                        <a:buFont typeface="Arial"/>
                        <a:buNone/>
                      </a:pPr>
                      <a:r>
                        <a:t/>
                      </a:r>
                      <a:endParaRPr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Year and Journal: Conference paper- researchgate,  2015</a:t>
                      </a:r>
                      <a:endParaRPr>
                        <a:latin typeface="Times New Roman"/>
                        <a:ea typeface="Times New Roman"/>
                        <a:cs typeface="Times New Roman"/>
                        <a:sym typeface="Times New Roman"/>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POS using the</a:t>
                      </a:r>
                      <a:r>
                        <a:rPr lang="en-US" u="none" cap="none" strike="noStrike">
                          <a:solidFill>
                            <a:schemeClr val="dk1"/>
                          </a:solidFill>
                          <a:latin typeface="Times New Roman"/>
                          <a:ea typeface="Times New Roman"/>
                          <a:cs typeface="Times New Roman"/>
                          <a:sym typeface="Times New Roman"/>
                        </a:rPr>
                        <a:t> </a:t>
                      </a:r>
                      <a:r>
                        <a:rPr lang="en-US" u="none" cap="none" strike="noStrike">
                          <a:solidFill>
                            <a:schemeClr val="dk1"/>
                          </a:solidFill>
                          <a:latin typeface="Times New Roman"/>
                          <a:ea typeface="Times New Roman"/>
                          <a:cs typeface="Times New Roman"/>
                          <a:sym typeface="Times New Roman"/>
                        </a:rPr>
                        <a:t>Penn-Treebank tagger</a:t>
                      </a:r>
                      <a:endParaRPr>
                        <a:latin typeface="Times New Roman"/>
                        <a:ea typeface="Times New Roman"/>
                        <a:cs typeface="Times New Roman"/>
                        <a:sym typeface="Times New Roman"/>
                      </a:endParaRPr>
                    </a:p>
                    <a:p>
                      <a:pPr indent="-330200" lvl="0" marL="457200" marR="0" rtl="0" algn="l">
                        <a:lnSpc>
                          <a:spcPct val="115000"/>
                        </a:lnSpc>
                        <a:spcBef>
                          <a:spcPts val="160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Bootstrap samples </a:t>
                      </a:r>
                      <a:endParaRPr>
                        <a:latin typeface="Times New Roman"/>
                        <a:ea typeface="Times New Roman"/>
                        <a:cs typeface="Times New Roman"/>
                        <a:sym typeface="Times New Roman"/>
                      </a:endParaRPr>
                    </a:p>
                    <a:p>
                      <a:pPr indent="-330200" lvl="0" marL="457200" marR="0" rtl="0" algn="l">
                        <a:lnSpc>
                          <a:spcPct val="115000"/>
                        </a:lnSpc>
                        <a:spcBef>
                          <a:spcPts val="160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Svm with 2 classes </a:t>
                      </a:r>
                      <a:endParaRPr>
                        <a:latin typeface="Times New Roman"/>
                        <a:ea typeface="Times New Roman"/>
                        <a:cs typeface="Times New Roman"/>
                        <a:sym typeface="Times New Roman"/>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Prediction quality of binary SVMs trained with this method is higher</a:t>
                      </a:r>
                      <a:endParaRPr>
                        <a:latin typeface="Times New Roman"/>
                        <a:ea typeface="Times New Roman"/>
                        <a:cs typeface="Times New Roman"/>
                        <a:sym typeface="Times New Roman"/>
                      </a:endParaRPr>
                    </a:p>
                    <a:p>
                      <a:pPr indent="-330200" lvl="0" marL="457200" marR="0" rtl="0" algn="l">
                        <a:lnSpc>
                          <a:spcPct val="115000"/>
                        </a:lnSpc>
                        <a:spcBef>
                          <a:spcPts val="160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The specificity of words used by an author is a discriminating feature</a:t>
                      </a:r>
                      <a:endParaRPr>
                        <a:latin typeface="Times New Roman"/>
                        <a:ea typeface="Times New Roman"/>
                        <a:cs typeface="Times New Roman"/>
                        <a:sym typeface="Times New Roman"/>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Cannot be extended to texts written in languages other than English.</a:t>
                      </a:r>
                      <a:endParaRPr>
                        <a:latin typeface="Times New Roman"/>
                        <a:ea typeface="Times New Roman"/>
                        <a:cs typeface="Times New Roman"/>
                        <a:sym typeface="Times New Roman"/>
                      </a:endParaRPr>
                    </a:p>
                  </a:txBody>
                  <a:tcPr marT="91425" marB="91425" marR="91425" marL="91425"/>
                </a:tc>
              </a:tr>
              <a:tr h="1824450">
                <a:tc>
                  <a:txBody>
                    <a:bodyPr>
                      <a:noAutofit/>
                    </a:bodyPr>
                    <a:lstStyle/>
                    <a:p>
                      <a:pPr indent="0" lvl="0" marL="0" marR="0" rtl="0" algn="l">
                        <a:lnSpc>
                          <a:spcPct val="100000"/>
                        </a:lnSpc>
                        <a:spcBef>
                          <a:spcPts val="0"/>
                        </a:spcBef>
                        <a:spcAft>
                          <a:spcPts val="0"/>
                        </a:spcAft>
                        <a:buClr>
                          <a:srgbClr val="000000"/>
                        </a:buClr>
                        <a:buFont typeface="Arial"/>
                        <a:buNone/>
                      </a:pPr>
                      <a:r>
                        <a:t/>
                      </a:r>
                      <a:endParaRPr b="1"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Font typeface="Times New Roman"/>
                        <a:buNone/>
                      </a:pPr>
                      <a:r>
                        <a:rPr b="1" lang="en-US" u="none" cap="none" strike="noStrike">
                          <a:solidFill>
                            <a:schemeClr val="dk1"/>
                          </a:solidFill>
                          <a:latin typeface="Times New Roman"/>
                          <a:ea typeface="Times New Roman"/>
                          <a:cs typeface="Times New Roman"/>
                          <a:sym typeface="Times New Roman"/>
                        </a:rPr>
                        <a:t>Author Verification Using a Semantic Space Model</a:t>
                      </a:r>
                      <a:endParaRPr>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Font typeface="Arial"/>
                        <a:buNone/>
                      </a:pPr>
                      <a:r>
                        <a:t/>
                      </a:r>
                      <a:endParaRPr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Year and Journal: Computación y S</a:t>
                      </a:r>
                      <a:r>
                        <a:rPr lang="en-US">
                          <a:solidFill>
                            <a:schemeClr val="dk1"/>
                          </a:solidFill>
                          <a:latin typeface="Times New Roman"/>
                          <a:ea typeface="Times New Roman"/>
                          <a:cs typeface="Times New Roman"/>
                          <a:sym typeface="Times New Roman"/>
                        </a:rPr>
                        <a:t>y</a:t>
                      </a:r>
                      <a:r>
                        <a:rPr lang="en-US" u="none" cap="none" strike="noStrike">
                          <a:solidFill>
                            <a:schemeClr val="dk1"/>
                          </a:solidFill>
                          <a:latin typeface="Times New Roman"/>
                          <a:ea typeface="Times New Roman"/>
                          <a:cs typeface="Times New Roman"/>
                          <a:sym typeface="Times New Roman"/>
                        </a:rPr>
                        <a:t>stem</a:t>
                      </a:r>
                      <a:r>
                        <a:rPr lang="en-US">
                          <a:solidFill>
                            <a:schemeClr val="dk1"/>
                          </a:solidFill>
                          <a:latin typeface="Times New Roman"/>
                          <a:ea typeface="Times New Roman"/>
                          <a:cs typeface="Times New Roman"/>
                          <a:sym typeface="Times New Roman"/>
                        </a:rPr>
                        <a:t>s </a:t>
                      </a:r>
                      <a:r>
                        <a:rPr lang="en-US" u="none" cap="none" strike="noStrike">
                          <a:solidFill>
                            <a:schemeClr val="dk1"/>
                          </a:solidFill>
                          <a:latin typeface="Times New Roman"/>
                          <a:ea typeface="Times New Roman"/>
                          <a:cs typeface="Times New Roman"/>
                          <a:sym typeface="Times New Roman"/>
                        </a:rPr>
                        <a:t>2017</a:t>
                      </a:r>
                      <a:endParaRPr>
                        <a:latin typeface="Times New Roman"/>
                        <a:ea typeface="Times New Roman"/>
                        <a:cs typeface="Times New Roman"/>
                        <a:sym typeface="Times New Roman"/>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LDA</a:t>
                      </a:r>
                      <a:endParaRPr>
                        <a:latin typeface="Times New Roman"/>
                        <a:ea typeface="Times New Roman"/>
                        <a:cs typeface="Times New Roman"/>
                        <a:sym typeface="Times New Roman"/>
                      </a:endParaRPr>
                    </a:p>
                    <a:p>
                      <a:pPr indent="-330200" lvl="0" marL="457200" marR="0" rtl="0" algn="l">
                        <a:lnSpc>
                          <a:spcPct val="115000"/>
                        </a:lnSpc>
                        <a:spcBef>
                          <a:spcPts val="160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Naïve Bayes for classification.</a:t>
                      </a:r>
                      <a:endParaRPr>
                        <a:latin typeface="Times New Roman"/>
                        <a:ea typeface="Times New Roman"/>
                        <a:cs typeface="Times New Roman"/>
                        <a:sym typeface="Times New Roman"/>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Semantic analysis of corpus</a:t>
                      </a:r>
                      <a:endParaRPr>
                        <a:latin typeface="Times New Roman"/>
                        <a:ea typeface="Times New Roman"/>
                        <a:cs typeface="Times New Roman"/>
                        <a:sym typeface="Times New Roman"/>
                      </a:endParaRPr>
                    </a:p>
                  </a:txBody>
                  <a:tcPr marT="91425" marB="91425" marR="91425" marL="91425"/>
                </a:tc>
                <a:tc>
                  <a:txBody>
                    <a:bodyPr>
                      <a:noAutofit/>
                    </a:bodyPr>
                    <a:lstStyle/>
                    <a:p>
                      <a:pPr indent="-330200" lvl="0" marL="457200" marR="0" rtl="0" algn="l">
                        <a:lnSpc>
                          <a:spcPct val="115000"/>
                        </a:lnSpc>
                        <a:spcBef>
                          <a:spcPts val="0"/>
                        </a:spcBef>
                        <a:spcAft>
                          <a:spcPts val="0"/>
                        </a:spcAft>
                        <a:buClr>
                          <a:schemeClr val="dk1"/>
                        </a:buClr>
                        <a:buFont typeface="Times New Roman"/>
                        <a:buNone/>
                      </a:pPr>
                      <a:r>
                        <a:rPr lang="en-US" u="none" cap="none" strike="noStrike">
                          <a:solidFill>
                            <a:schemeClr val="dk1"/>
                          </a:solidFill>
                          <a:latin typeface="Times New Roman"/>
                          <a:ea typeface="Times New Roman"/>
                          <a:cs typeface="Times New Roman"/>
                          <a:sym typeface="Times New Roman"/>
                        </a:rPr>
                        <a:t>To classify a new unknown document it would be necessary to reprocess all documents including new ones.</a:t>
                      </a:r>
                      <a:endParaRPr>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transition spd="med">
    <p:fade thruBlk="1"/>
  </p:transition>
</p:sld>
</file>

<file path=ppt/theme/theme1.xml><?xml version="1.0" encoding="utf-8"?>
<a:theme xmlns:a="http://schemas.openxmlformats.org/drawingml/2006/main" xmlns:r="http://schemas.openxmlformats.org/officeDocument/2006/relationships" name="tf03431380 (1)">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f03431380 (1)">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